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398" r:id="rId4"/>
    <p:sldId id="277" r:id="rId5"/>
    <p:sldId id="399" r:id="rId6"/>
    <p:sldId id="40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8"/>
            <p14:sldId id="277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5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ربي يسوع علمني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ربي يسوع علمني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أكون رقيق زيــــك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من فضلك </a:t>
            </a:r>
            <a:r>
              <a:rPr lang="ar-EG" sz="8000" b="1" dirty="0" err="1">
                <a:solidFill>
                  <a:srgbClr val="00582A"/>
                </a:solidFill>
              </a:rPr>
              <a:t>خلينـــي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أتعلــــم منــــــك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6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والناس لما يشوفوني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يقولوا إني ابنـــــــــك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عشان تصرفاتـــــي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خليتنــي</a:t>
            </a:r>
            <a:r>
              <a:rPr lang="ar-EG" sz="8000" b="1" dirty="0">
                <a:solidFill>
                  <a:srgbClr val="00582A"/>
                </a:solidFill>
              </a:rPr>
              <a:t> شبهـــــك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4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091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SA" sz="7200" b="1" dirty="0" err="1"/>
              <a:t>دا</a:t>
            </a:r>
            <a:r>
              <a:rPr lang="ar-SA" sz="7200" b="1" dirty="0"/>
              <a:t> أكيد كان صوتك هاد</a:t>
            </a:r>
            <a:r>
              <a:rPr lang="ar-EG" sz="7200" b="1"/>
              <a:t>ي</a:t>
            </a:r>
            <a:r>
              <a:rPr lang="ar-SA" sz="7200" b="1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ومش </a:t>
            </a:r>
            <a:r>
              <a:rPr lang="ar-SA" sz="7200" b="1" dirty="0" err="1"/>
              <a:t>بتتخانق</a:t>
            </a:r>
            <a:r>
              <a:rPr lang="ar-SA" sz="7200" b="1" dirty="0"/>
              <a:t> أبداً</a:t>
            </a:r>
            <a:br>
              <a:rPr lang="ar-SA" sz="7200" b="1" dirty="0"/>
            </a:br>
            <a:r>
              <a:rPr lang="ar-SA" sz="7200" b="1" dirty="0"/>
              <a:t>تطلب وتقول من فضلك </a:t>
            </a:r>
            <a:endParaRPr lang="ar-EG" sz="7200" b="1" dirty="0"/>
          </a:p>
          <a:p>
            <a:pPr algn="ctr" rtl="1"/>
            <a:r>
              <a:rPr lang="ar-SA" sz="7200" b="1" dirty="0" err="1"/>
              <a:t>تاخد</a:t>
            </a:r>
            <a:r>
              <a:rPr lang="ar-SA" sz="7200" b="1" dirty="0"/>
              <a:t> حاجة تقول شكراً</a:t>
            </a:r>
          </a:p>
          <a:p>
            <a:pPr algn="ctr"/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ربي يسوع علمني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أكون رقيق زيــــك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من فضلك </a:t>
            </a:r>
            <a:r>
              <a:rPr lang="ar-EG" sz="8000" b="1" dirty="0" err="1">
                <a:solidFill>
                  <a:srgbClr val="00582A"/>
                </a:solidFill>
              </a:rPr>
              <a:t>خلينـــي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أتعلــــم منــــــك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6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والناس لما يشوفوني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يقولوا إني ابنـــــــــك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عشان تصرفاتـــــي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خليتنــي</a:t>
            </a:r>
            <a:r>
              <a:rPr lang="ar-EG" sz="8000" b="1" dirty="0">
                <a:solidFill>
                  <a:srgbClr val="00582A"/>
                </a:solidFill>
              </a:rPr>
              <a:t> شبهـــــك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95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85</Words>
  <Application>Microsoft Office PowerPoint</Application>
  <PresentationFormat>عرض على الشاشة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2024-03-14T08:01:46Z</dcterms:modified>
</cp:coreProperties>
</file>