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96" r:id="rId4"/>
    <p:sldId id="397" r:id="rId5"/>
    <p:sldId id="398" r:id="rId6"/>
    <p:sldId id="399" r:id="rId7"/>
    <p:sldId id="40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6"/>
            <p14:sldId id="397"/>
            <p14:sldId id="398"/>
            <p14:sldId id="399"/>
            <p14:sldId id="40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2" d="100"/>
          <a:sy n="72" d="100"/>
        </p:scale>
        <p:origin x="36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رجلك اليمين طلعها </a:t>
            </a:r>
            <a:r>
              <a:rPr lang="ar-EG" sz="6600" b="1" dirty="0" err="1"/>
              <a:t>لقدام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066800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رجلك اليمين طلعها قدام </a:t>
            </a:r>
          </a:p>
          <a:p>
            <a:pPr algn="ctr" rtl="1"/>
            <a:r>
              <a:rPr lang="ar-EG" sz="7200" b="1" dirty="0"/>
              <a:t> رجلك الشمال زيها تمام</a:t>
            </a:r>
            <a:br>
              <a:rPr lang="ar-EG" sz="7200" b="1" dirty="0"/>
            </a:br>
            <a:r>
              <a:rPr lang="ar-EG" sz="7200" b="1" dirty="0"/>
              <a:t>نط نطة لورا أرجع مكانك </a:t>
            </a:r>
          </a:p>
          <a:p>
            <a:pPr algn="ctr" rtl="1"/>
            <a:r>
              <a:rPr lang="ar-EG" sz="7200" b="1" dirty="0"/>
              <a:t>علي صوتك وقول</a:t>
            </a:r>
            <a:br>
              <a:rPr lang="ar-EG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16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يسوع </a:t>
            </a:r>
            <a:r>
              <a:rPr lang="ar-EG" sz="7200" b="1" dirty="0" err="1">
                <a:solidFill>
                  <a:srgbClr val="00582A"/>
                </a:solidFill>
              </a:rPr>
              <a:t>بيحبني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يسوع </a:t>
            </a:r>
            <a:r>
              <a:rPr lang="ar-EG" sz="7200" b="1" dirty="0" err="1">
                <a:solidFill>
                  <a:srgbClr val="00582A"/>
                </a:solidFill>
              </a:rPr>
              <a:t>بيحبني</a:t>
            </a:r>
            <a:r>
              <a:rPr lang="ar-EG" sz="7200" b="1" dirty="0">
                <a:solidFill>
                  <a:srgbClr val="00582A"/>
                </a:solidFill>
              </a:rPr>
              <a:t> يسوع </a:t>
            </a:r>
            <a:r>
              <a:rPr lang="ar-EG" sz="7200" b="1" dirty="0" err="1">
                <a:solidFill>
                  <a:srgbClr val="00582A"/>
                </a:solidFill>
              </a:rPr>
              <a:t>بيحبني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هأفضل</a:t>
            </a:r>
            <a:r>
              <a:rPr lang="ar-EG" sz="7200" b="1" dirty="0">
                <a:solidFill>
                  <a:srgbClr val="00582A"/>
                </a:solidFill>
              </a:rPr>
              <a:t> أقول للناس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865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أيدك اليمين طلعها قدام </a:t>
            </a:r>
          </a:p>
          <a:p>
            <a:pPr algn="ctr" rtl="1"/>
            <a:r>
              <a:rPr lang="ar-EG" sz="7200" b="1" dirty="0"/>
              <a:t>أيدك الشمال زيها تمام</a:t>
            </a:r>
            <a:br>
              <a:rPr lang="ar-EG" sz="7200" b="1" dirty="0"/>
            </a:br>
            <a:r>
              <a:rPr lang="ar-EG" sz="7200" b="1" dirty="0"/>
              <a:t>أعمل </a:t>
            </a:r>
            <a:r>
              <a:rPr lang="ar-EG" sz="7200" b="1" dirty="0" err="1"/>
              <a:t>دايرة</a:t>
            </a:r>
            <a:r>
              <a:rPr lang="ar-EG" sz="7200" b="1" dirty="0"/>
              <a:t> كبيرة </a:t>
            </a:r>
          </a:p>
          <a:p>
            <a:pPr algn="ctr" rtl="1"/>
            <a:r>
              <a:rPr lang="ar-EG" sz="7200" b="1" dirty="0"/>
              <a:t>بس أوعى تخبط صاحبك </a:t>
            </a:r>
          </a:p>
          <a:p>
            <a:pPr algn="ctr" rtl="1"/>
            <a:r>
              <a:rPr lang="ar-EG" sz="7200" b="1" dirty="0"/>
              <a:t>علي صوتك وقول </a:t>
            </a:r>
            <a:br>
              <a:rPr lang="ar-EG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16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يسوع </a:t>
            </a:r>
            <a:r>
              <a:rPr lang="ar-EG" sz="7200" b="1" dirty="0" err="1">
                <a:solidFill>
                  <a:srgbClr val="00582A"/>
                </a:solidFill>
              </a:rPr>
              <a:t>بيحبني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يسوع </a:t>
            </a:r>
            <a:r>
              <a:rPr lang="ar-EG" sz="7200" b="1" dirty="0" err="1">
                <a:solidFill>
                  <a:srgbClr val="00582A"/>
                </a:solidFill>
              </a:rPr>
              <a:t>بيحبني</a:t>
            </a:r>
            <a:r>
              <a:rPr lang="ar-EG" sz="7200" b="1" dirty="0">
                <a:solidFill>
                  <a:srgbClr val="00582A"/>
                </a:solidFill>
              </a:rPr>
              <a:t> يسوع </a:t>
            </a:r>
            <a:r>
              <a:rPr lang="ar-EG" sz="7200" b="1" dirty="0" err="1">
                <a:solidFill>
                  <a:srgbClr val="00582A"/>
                </a:solidFill>
              </a:rPr>
              <a:t>بيحبني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هأفضل</a:t>
            </a:r>
            <a:r>
              <a:rPr lang="ar-EG" sz="7200" b="1" dirty="0">
                <a:solidFill>
                  <a:srgbClr val="00582A"/>
                </a:solidFill>
              </a:rPr>
              <a:t> أقول للناس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055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حرك راسك مرة ناحية اليمين حرك راسك مرة ناحية الشمال</a:t>
            </a:r>
            <a:br>
              <a:rPr lang="ar-EG" sz="7200" b="1" dirty="0"/>
            </a:br>
            <a:r>
              <a:rPr lang="ar-EG" sz="7200" b="1" dirty="0"/>
              <a:t>بص قدامك ركز </a:t>
            </a:r>
            <a:r>
              <a:rPr lang="ar-EG" sz="7200" b="1" dirty="0" err="1"/>
              <a:t>معايا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علي صوتك وقول </a:t>
            </a:r>
            <a:br>
              <a:rPr lang="ar-EG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16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يسوع </a:t>
            </a:r>
            <a:r>
              <a:rPr lang="ar-EG" sz="7200" b="1" dirty="0" err="1">
                <a:solidFill>
                  <a:srgbClr val="00582A"/>
                </a:solidFill>
              </a:rPr>
              <a:t>بيحبني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يسوع </a:t>
            </a:r>
            <a:r>
              <a:rPr lang="ar-EG" sz="7200" b="1" dirty="0" err="1">
                <a:solidFill>
                  <a:srgbClr val="00582A"/>
                </a:solidFill>
              </a:rPr>
              <a:t>بيحبني</a:t>
            </a:r>
            <a:r>
              <a:rPr lang="ar-EG" sz="7200" b="1" dirty="0">
                <a:solidFill>
                  <a:srgbClr val="00582A"/>
                </a:solidFill>
              </a:rPr>
              <a:t> يسوع </a:t>
            </a:r>
            <a:r>
              <a:rPr lang="ar-EG" sz="7200" b="1" dirty="0" err="1">
                <a:solidFill>
                  <a:srgbClr val="00582A"/>
                </a:solidFill>
              </a:rPr>
              <a:t>بيحبني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هأفضل</a:t>
            </a:r>
            <a:r>
              <a:rPr lang="ar-EG" sz="7200" b="1" dirty="0">
                <a:solidFill>
                  <a:srgbClr val="00582A"/>
                </a:solidFill>
              </a:rPr>
              <a:t> أقول للناس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</TotalTime>
  <Words>105</Words>
  <Application>Microsoft Office PowerPoint</Application>
  <PresentationFormat>عرض على الشاشة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232</cp:revision>
  <dcterms:created xsi:type="dcterms:W3CDTF">2021-12-07T14:30:00Z</dcterms:created>
  <dcterms:modified xsi:type="dcterms:W3CDTF">2024-03-14T08:13:28Z</dcterms:modified>
</cp:coreProperties>
</file>