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277" r:id="rId3"/>
    <p:sldId id="396" r:id="rId4"/>
    <p:sldId id="397" r:id="rId5"/>
    <p:sldId id="398" r:id="rId6"/>
    <p:sldId id="399" r:id="rId7"/>
    <p:sldId id="400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96"/>
            <p14:sldId id="397"/>
            <p14:sldId id="398"/>
            <p14:sldId id="399"/>
            <p14:sldId id="40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72" d="100"/>
          <a:sy n="72" d="100"/>
        </p:scale>
        <p:origin x="36" y="3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رجلك اليمين طلعها </a:t>
            </a:r>
            <a:r>
              <a:rPr lang="ar-EG" sz="6600" b="1" dirty="0" err="1"/>
              <a:t>لقدام</a:t>
            </a:r>
            <a:endParaRPr lang="ar-EG" sz="6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1066800"/>
            <a:ext cx="9982199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1- رجلك اليمين طلعها قدام </a:t>
            </a:r>
          </a:p>
          <a:p>
            <a:pPr algn="ctr" rtl="1"/>
            <a:r>
              <a:rPr lang="ar-EG" sz="7200" b="1" dirty="0"/>
              <a:t> رجلك الشمال زيها تمام</a:t>
            </a:r>
            <a:br>
              <a:rPr lang="ar-EG" sz="7200" b="1" dirty="0"/>
            </a:br>
            <a:r>
              <a:rPr lang="ar-EG" sz="7200" b="1" dirty="0"/>
              <a:t>نط نطة لورا أرجع مكانك </a:t>
            </a:r>
          </a:p>
          <a:p>
            <a:pPr algn="ctr" rtl="1"/>
            <a:r>
              <a:rPr lang="ar-EG" sz="7200" b="1" dirty="0"/>
              <a:t>علي صوتك وقول</a:t>
            </a:r>
            <a:br>
              <a:rPr lang="ar-EG" sz="7200" b="1" dirty="0"/>
            </a:br>
            <a:endParaRPr lang="ar-EG" sz="9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160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يسوع </a:t>
            </a:r>
            <a:r>
              <a:rPr lang="ar-EG" sz="7200" b="1" dirty="0" err="1">
                <a:solidFill>
                  <a:srgbClr val="00582A"/>
                </a:solidFill>
              </a:rPr>
              <a:t>بيحبني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يسوع </a:t>
            </a:r>
            <a:r>
              <a:rPr lang="ar-EG" sz="7200" b="1" dirty="0" err="1">
                <a:solidFill>
                  <a:srgbClr val="00582A"/>
                </a:solidFill>
              </a:rPr>
              <a:t>بيحبني</a:t>
            </a:r>
            <a:r>
              <a:rPr lang="ar-EG" sz="7200" b="1" dirty="0">
                <a:solidFill>
                  <a:srgbClr val="00582A"/>
                </a:solidFill>
              </a:rPr>
              <a:t> يسوع </a:t>
            </a:r>
            <a:r>
              <a:rPr lang="ar-EG" sz="7200" b="1" dirty="0" err="1">
                <a:solidFill>
                  <a:srgbClr val="00582A"/>
                </a:solidFill>
              </a:rPr>
              <a:t>بيحبني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7200" b="1" dirty="0" err="1">
                <a:solidFill>
                  <a:srgbClr val="00582A"/>
                </a:solidFill>
              </a:rPr>
              <a:t>هأفضل</a:t>
            </a:r>
            <a:r>
              <a:rPr lang="ar-EG" sz="7200" b="1" dirty="0">
                <a:solidFill>
                  <a:srgbClr val="00582A"/>
                </a:solidFill>
              </a:rPr>
              <a:t> أقول للناس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86561"/>
            <a:ext cx="9982199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2- أيدك اليمين طلعها قدام </a:t>
            </a:r>
          </a:p>
          <a:p>
            <a:pPr algn="ctr" rtl="1"/>
            <a:r>
              <a:rPr lang="ar-EG" sz="7200" b="1" dirty="0"/>
              <a:t>أيدك الشمال زيها تمام</a:t>
            </a:r>
            <a:br>
              <a:rPr lang="ar-EG" sz="7200" b="1" dirty="0"/>
            </a:br>
            <a:r>
              <a:rPr lang="ar-EG" sz="7200" b="1" dirty="0"/>
              <a:t>أعمل </a:t>
            </a:r>
            <a:r>
              <a:rPr lang="ar-EG" sz="7200" b="1" dirty="0" err="1"/>
              <a:t>دايرة</a:t>
            </a:r>
            <a:r>
              <a:rPr lang="ar-EG" sz="7200" b="1" dirty="0"/>
              <a:t> كبيرة </a:t>
            </a:r>
          </a:p>
          <a:p>
            <a:pPr algn="ctr" rtl="1"/>
            <a:r>
              <a:rPr lang="ar-EG" sz="7200" b="1" dirty="0"/>
              <a:t>بس أوعى تخبط صاحبك </a:t>
            </a:r>
          </a:p>
          <a:p>
            <a:pPr algn="ctr" rtl="1"/>
            <a:r>
              <a:rPr lang="ar-EG" sz="7200" b="1" dirty="0"/>
              <a:t>علي صوتك وقول </a:t>
            </a:r>
            <a:br>
              <a:rPr lang="ar-EG" sz="7200" b="1" dirty="0"/>
            </a:br>
            <a:endParaRPr lang="ar-EG" sz="96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160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يسوع </a:t>
            </a:r>
            <a:r>
              <a:rPr lang="ar-EG" sz="7200" b="1" dirty="0" err="1">
                <a:solidFill>
                  <a:srgbClr val="00582A"/>
                </a:solidFill>
              </a:rPr>
              <a:t>بيحبني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يسوع </a:t>
            </a:r>
            <a:r>
              <a:rPr lang="ar-EG" sz="7200" b="1" dirty="0" err="1">
                <a:solidFill>
                  <a:srgbClr val="00582A"/>
                </a:solidFill>
              </a:rPr>
              <a:t>بيحبني</a:t>
            </a:r>
            <a:r>
              <a:rPr lang="ar-EG" sz="7200" b="1" dirty="0">
                <a:solidFill>
                  <a:srgbClr val="00582A"/>
                </a:solidFill>
              </a:rPr>
              <a:t> يسوع </a:t>
            </a:r>
            <a:r>
              <a:rPr lang="ar-EG" sz="7200" b="1" dirty="0" err="1">
                <a:solidFill>
                  <a:srgbClr val="00582A"/>
                </a:solidFill>
              </a:rPr>
              <a:t>بيحبني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7200" b="1" dirty="0" err="1">
                <a:solidFill>
                  <a:srgbClr val="00582A"/>
                </a:solidFill>
              </a:rPr>
              <a:t>هأفضل</a:t>
            </a:r>
            <a:r>
              <a:rPr lang="ar-EG" sz="7200" b="1" dirty="0">
                <a:solidFill>
                  <a:srgbClr val="00582A"/>
                </a:solidFill>
              </a:rPr>
              <a:t> أقول للناس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205561"/>
            <a:ext cx="9982199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3- </a:t>
            </a:r>
          </a:p>
          <a:p>
            <a:pPr algn="ctr" rtl="1"/>
            <a:r>
              <a:rPr lang="ar-EG" sz="7200" b="1" dirty="0"/>
              <a:t>حرك راسك مرة ناحية اليمين حرك راسك مرة ناحية الشمال</a:t>
            </a:r>
            <a:br>
              <a:rPr lang="ar-EG" sz="7200" b="1" dirty="0"/>
            </a:br>
            <a:r>
              <a:rPr lang="ar-EG" sz="7200" b="1" dirty="0"/>
              <a:t>بص قدامك ركز </a:t>
            </a:r>
            <a:r>
              <a:rPr lang="ar-EG" sz="7200" b="1" dirty="0" err="1"/>
              <a:t>معايا</a:t>
            </a:r>
            <a:r>
              <a:rPr lang="ar-EG" sz="7200" b="1" dirty="0"/>
              <a:t> </a:t>
            </a:r>
          </a:p>
          <a:p>
            <a:pPr algn="ctr" rtl="1"/>
            <a:r>
              <a:rPr lang="ar-EG" sz="7200" b="1" dirty="0"/>
              <a:t>علي صوتك وقول </a:t>
            </a:r>
            <a:br>
              <a:rPr lang="ar-EG" sz="7200" b="1" dirty="0"/>
            </a:br>
            <a:endParaRPr lang="ar-EG" sz="96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160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يسوع </a:t>
            </a:r>
            <a:r>
              <a:rPr lang="ar-EG" sz="7200" b="1" dirty="0" err="1">
                <a:solidFill>
                  <a:srgbClr val="00582A"/>
                </a:solidFill>
              </a:rPr>
              <a:t>بيحبني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يسوع </a:t>
            </a:r>
            <a:r>
              <a:rPr lang="ar-EG" sz="7200" b="1" dirty="0" err="1">
                <a:solidFill>
                  <a:srgbClr val="00582A"/>
                </a:solidFill>
              </a:rPr>
              <a:t>بيحبني</a:t>
            </a:r>
            <a:r>
              <a:rPr lang="ar-EG" sz="7200" b="1" dirty="0">
                <a:solidFill>
                  <a:srgbClr val="00582A"/>
                </a:solidFill>
              </a:rPr>
              <a:t> يسوع </a:t>
            </a:r>
            <a:r>
              <a:rPr lang="ar-EG" sz="7200" b="1" dirty="0" err="1">
                <a:solidFill>
                  <a:srgbClr val="00582A"/>
                </a:solidFill>
              </a:rPr>
              <a:t>بيحبني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7200" b="1" dirty="0" err="1">
                <a:solidFill>
                  <a:srgbClr val="00582A"/>
                </a:solidFill>
              </a:rPr>
              <a:t>هأفضل</a:t>
            </a:r>
            <a:r>
              <a:rPr lang="ar-EG" sz="7200" b="1" dirty="0">
                <a:solidFill>
                  <a:srgbClr val="00582A"/>
                </a:solidFill>
              </a:rPr>
              <a:t> أقول للناس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1786</TotalTime>
  <Words>105</Words>
  <Application>Microsoft Office PowerPoint</Application>
  <PresentationFormat>عرض على الشاشة (4:3)</PresentationFormat>
  <Paragraphs>24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232</cp:revision>
  <dcterms:created xsi:type="dcterms:W3CDTF">2021-12-07T14:30:00Z</dcterms:created>
  <dcterms:modified xsi:type="dcterms:W3CDTF">2024-03-14T08:13:28Z</dcterms:modified>
</cp:coreProperties>
</file>