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رضي </a:t>
            </a:r>
            <a:r>
              <a:rPr lang="ar-EG" sz="7200" b="1" dirty="0" err="1"/>
              <a:t>بي</a:t>
            </a:r>
            <a:r>
              <a:rPr lang="ar-EG" sz="7200" b="1" dirty="0"/>
              <a:t> وحن علي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1- </a:t>
            </a:r>
          </a:p>
          <a:p>
            <a:pPr algn="ctr"/>
            <a:r>
              <a:rPr lang="ar-EG" sz="6600" b="1" dirty="0"/>
              <a:t>(رِضِي بيَّ وحَنّ عليَّ  </a:t>
            </a:r>
          </a:p>
          <a:p>
            <a:pPr algn="ctr"/>
            <a:r>
              <a:rPr lang="ar-EG" sz="6600" b="1" dirty="0"/>
              <a:t>وخلَّصْني مِن العُبودية)2</a:t>
            </a:r>
            <a:br>
              <a:rPr lang="ar-EG" sz="6600" b="1" dirty="0"/>
            </a:br>
            <a:r>
              <a:rPr lang="ar-EG" sz="6600" b="1" dirty="0"/>
              <a:t>(وجَعَلني أنا اِبن ليـــــــه  </a:t>
            </a:r>
          </a:p>
          <a:p>
            <a:pPr algn="ctr"/>
            <a:r>
              <a:rPr lang="ar-EG" sz="6600" b="1" dirty="0"/>
              <a:t>وفتح لي البَــاب </a:t>
            </a:r>
            <a:r>
              <a:rPr lang="ar-EG" sz="6600" b="1" dirty="0" err="1"/>
              <a:t>بإيديه</a:t>
            </a:r>
            <a:r>
              <a:rPr lang="ar-EG" sz="6600" b="1" dirty="0"/>
              <a:t>)2</a:t>
            </a:r>
          </a:p>
          <a:p>
            <a:pPr algn="ctr"/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2067"/>
            <a:ext cx="99821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r>
              <a:rPr lang="ar-EG" sz="6600" b="1" dirty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9007"/>
            <a:ext cx="9982199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 </a:t>
            </a:r>
          </a:p>
          <a:p>
            <a:pPr algn="ctr"/>
            <a:r>
              <a:rPr lang="ar-EG" sz="6600" b="1" dirty="0"/>
              <a:t>(مين يِسْنِدنِي في وَسْط أنيني</a:t>
            </a:r>
          </a:p>
          <a:p>
            <a:pPr algn="ctr"/>
            <a:r>
              <a:rPr lang="ar-EG" sz="6600" b="1" dirty="0"/>
              <a:t>غِيرَك رَبِّي ماسِك بيَمِيني)2</a:t>
            </a:r>
            <a:br>
              <a:rPr lang="ar-EG" sz="6600" b="1" dirty="0"/>
            </a:br>
            <a:r>
              <a:rPr lang="ar-EG" sz="6600" b="1" dirty="0"/>
              <a:t>(وَعدك لِيَّ يطَمِّـن قلبي </a:t>
            </a:r>
          </a:p>
          <a:p>
            <a:pPr algn="ctr"/>
            <a:r>
              <a:rPr lang="ar-EG" sz="6600" b="1" dirty="0"/>
              <a:t>إنَّك دايماً واقِــف جنبي)2</a:t>
            </a:r>
          </a:p>
          <a:p>
            <a:pPr algn="ctr"/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70424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2067"/>
            <a:ext cx="99821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r>
              <a:rPr lang="ar-EG" sz="6600" b="1" dirty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07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05207"/>
            <a:ext cx="9982199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 </a:t>
            </a:r>
          </a:p>
          <a:p>
            <a:pPr algn="ctr"/>
            <a:r>
              <a:rPr lang="ar-EG" sz="6600" b="1" dirty="0"/>
              <a:t>(مين يشبِعني ومين يرويني </a:t>
            </a:r>
          </a:p>
          <a:p>
            <a:pPr algn="ctr"/>
            <a:r>
              <a:rPr lang="ar-EG" sz="6600" b="1" dirty="0"/>
              <a:t>وفي مَرَضي ألاقيه يشفِيني)2</a:t>
            </a:r>
            <a:br>
              <a:rPr lang="ar-EG" sz="6600" b="1" dirty="0"/>
            </a:br>
            <a:r>
              <a:rPr lang="ar-EG" sz="6600" b="1" dirty="0"/>
              <a:t>(كِلمة مِنَّك تِشفي سِقامِي نَظرة لِشَخْصك سِرّ سَلامي)2</a:t>
            </a:r>
          </a:p>
          <a:p>
            <a:pPr algn="ctr"/>
            <a:br>
              <a:rPr lang="ar-EG" sz="6600" b="1" dirty="0"/>
            </a:b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88795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2067"/>
            <a:ext cx="99821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  <a:r>
              <a:rPr lang="ar-EG" sz="6600" b="1" dirty="0">
                <a:solidFill>
                  <a:srgbClr val="00582A"/>
                </a:solidFill>
              </a:rPr>
              <a:t>: </a:t>
            </a:r>
          </a:p>
          <a:p>
            <a:pPr algn="ctr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َسْ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 الو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هو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راع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الف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 الغ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 ع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يَّ)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543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257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219</cp:revision>
  <dcterms:created xsi:type="dcterms:W3CDTF">2021-12-07T14:30:00Z</dcterms:created>
  <dcterms:modified xsi:type="dcterms:W3CDTF">2024-03-18T13:54:49Z</dcterms:modified>
</cp:coreProperties>
</file>