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رضي بيَّ وحن عليَّ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رِضِي بيَّ وحَنّ عليَّ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وخلَّصْني مِن العُبودية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وجَعَلني أنا اِبن لي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وفتح لي الب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بإيديه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khallaSni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alaobodia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jaalni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accepted me, loved me and saved me from bondage. He made me His son and opened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door for me with His hands.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raaia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lang="es-ES" sz="4000" b="1" kern="0" dirty="0">
                <a:solidFill>
                  <a:srgbClr val="002060"/>
                </a:solidFill>
                <a:latin typeface="Arial"/>
                <a:cs typeface="Arial"/>
              </a:rPr>
              <a:t> a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lfadi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alghali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all my journey, He is my shepherd and Beloved redeemer.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مين ي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دن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وَسْط أنيني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يرَك رَبِّي ماسِك بي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يني</a:t>
            </a:r>
            <a:r>
              <a:rPr kumimoji="0" lang="ar-EG" sz="3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عدك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مِّ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قلبي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دايماً واقِ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 جنبي)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yesnedni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aneeni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yamini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yetammen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dayman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holds me in my hardships, other than You,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Lord Your promise comforts my heart,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that You are beside me.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86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raaia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lang="es-ES" sz="4000" b="1" kern="0" dirty="0">
                <a:solidFill>
                  <a:srgbClr val="002060"/>
                </a:solidFill>
                <a:latin typeface="Arial"/>
                <a:cs typeface="Arial"/>
              </a:rPr>
              <a:t> a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lfadi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alghali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all my journey, He is my shepherd and Beloved redeemer.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39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مين يشب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عني ومين يروين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وفي مَرَضي ألاقيه يشف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كِلمة مِن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شفي سِقام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ظرة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لِشَخْصك سِرّ سَلامي)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yeshbeani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yerweeni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wefmaraDi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alaqeh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yeshfeeni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kelma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teshfi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seqami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ser salami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satisfies me and quenches my thirst,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heals my sickness?. One word from You cures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me, a glance at You is the secret to my peace.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14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raaia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lang="es-ES" sz="4000" b="1" kern="0" dirty="0">
                <a:solidFill>
                  <a:srgbClr val="002060"/>
                </a:solidFill>
                <a:latin typeface="Arial"/>
                <a:cs typeface="Arial"/>
              </a:rPr>
              <a:t> a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lfadi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alghali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all my journey, He is my shepherd and Beloved redeemer.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14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472</Words>
  <Application>Microsoft Office PowerPoint</Application>
  <PresentationFormat>عرض على الشاشة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485</cp:revision>
  <dcterms:created xsi:type="dcterms:W3CDTF">2021-12-07T14:30:00Z</dcterms:created>
  <dcterms:modified xsi:type="dcterms:W3CDTF">2023-08-20T11:35:39Z</dcterms:modified>
</cp:coreProperties>
</file>