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0" r:id="rId3"/>
    <p:sldId id="322" r:id="rId4"/>
    <p:sldId id="323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31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روح الرب علينا أرسلنا لنعلن خلاص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رُوحُ الرَّبِّ عَلَيْنا   أرسَلَنا لِنُعلِنَ خَلاص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لِنَفتَحَ عَيْنيَّ الأعمَى باِسمِهِ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وَنُطلِقَ أسرَى الشَّيْطــــــان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rrabbi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arsalana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naftaha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aaynaia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besmehi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notleqa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alshshaytan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Spirit of God is on us to go to announce salvation,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 open the eyes of the blind in His name and free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devil’s prisoners.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جَاءَت أيَّامُ الحَصَادِ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لِنَجمَع وَنَحصُد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حُقول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الظُّلمَةُ تُغَطِّي الأُمَم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أمَّا عَلَيْنا فَيُشرِقُ نور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ٌ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jaat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ayyamo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adi</a:t>
            </a:r>
            <a:b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najmaa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nahSod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hoqol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zzolmato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toghatti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omama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yoshreqo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nooron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days of the harvest are here, let’s harvest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fields. Darkness covers nations but light shines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us.</a:t>
            </a:r>
            <a:endParaRPr kumimoji="0" lang="ar-EG" sz="9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(هُوَذا يَركَبُ السَّ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مَا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يُشرِقُ كالشَّمسِ في ضِيَائِها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صَوْتُهُ كالمِيَ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اه  عَيْناهُ تُلهِبُنا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آتِيَا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بالمَجدِ لِيَنصُ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رَنا)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hoatha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yarkabo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ssama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yoshreqo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kashamsi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Diaaeha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Sawtoho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kal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miah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aaynaho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tolhebona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aatian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yanSorana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rides heaven, shines like the sun. His voice is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like waters, His eyes burn us. He is coming in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glory to give us victory.</a:t>
            </a:r>
            <a:endParaRPr kumimoji="0" lang="ar-EG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83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5051</TotalTime>
  <Words>232</Words>
  <Application>Microsoft Office PowerPoint</Application>
  <PresentationFormat>عرض على الشاشة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495</cp:revision>
  <dcterms:created xsi:type="dcterms:W3CDTF">2021-12-07T14:30:00Z</dcterms:created>
  <dcterms:modified xsi:type="dcterms:W3CDTF">2025-02-17T11:16:22Z</dcterms:modified>
</cp:coreProperties>
</file>