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20" r:id="rId3"/>
    <p:sldId id="322" r:id="rId4"/>
    <p:sldId id="323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0"/>
            <p14:sldId id="322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57" autoAdjust="0"/>
    <p:restoredTop sz="94660"/>
  </p:normalViewPr>
  <p:slideViewPr>
    <p:cSldViewPr>
      <p:cViewPr varScale="1">
        <p:scale>
          <a:sx n="93" d="100"/>
          <a:sy n="93" d="100"/>
        </p:scale>
        <p:origin x="163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روح الرب علينا أرسلنا لنعلن خلاص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رُوحُ الرَّبِّ عَلَيْنا   أرسَلَنا لِنُعلِنَ خَلاص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لِنَفتَحَ عَيْنيَّ الأعمَى باِسمِهِ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وَنُطلِقَ أسرَى الشَّيْطــــــان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11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1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roho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el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rrabbi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</a:t>
            </a:r>
          </a:p>
          <a:p>
            <a:pPr rtl="1"/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arsalana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noalena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khalaS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naftaha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aaynaia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besmehi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notleqa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asra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alshshaytan</a:t>
            </a:r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9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Spirit of God is on us to go to announce salvation,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to open the eyes of the blind in His name and free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devil’s prisoners.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8853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قد جَاءَت أيَّامُ الحَصَادِ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لِنَجمَع وَنَحصُد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حُقول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الظُّلمَةُ تُغَطِّي الأُمَم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  أمَّا عَلَيْنا فَيُشرِقُ نور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ٌ</a:t>
            </a:r>
            <a:endParaRPr kumimoji="0" lang="ar-EG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s-E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qad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jaat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ayyamo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e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adi</a:t>
            </a:r>
            <a:br>
              <a:rPr kumimoji="0" lang="ar-SA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le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najmaa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wa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nahSod</a:t>
            </a:r>
            <a:r>
              <a:rPr kumimoji="0" lang="es-E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hoqol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zzolmato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toghatti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omama</a:t>
            </a:r>
            <a:b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amma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aalayna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fa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yoshreqo</a:t>
            </a: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nooron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days of the harvest are here, let’s harvest</a:t>
            </a:r>
          </a:p>
          <a:p>
            <a:pPr rtl="1"/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fields. Darkness covers nations but light shines</a:t>
            </a:r>
            <a:br>
              <a:rPr kumimoji="0" lang="ar-EG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on us.</a:t>
            </a:r>
            <a:endParaRPr kumimoji="0" lang="ar-EG" sz="900" b="1" u="none" strike="noStrike" kern="120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0222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(هُوَذا يَركَبُ السَّ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مَا</a:t>
            </a:r>
            <a:br>
              <a:rPr kumimoji="0" lang="en-US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يُشرِقُ كالشَّمسِ في ضِيَائِها</a:t>
            </a:r>
            <a:b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صَوْتُهُ كالمِيَ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اه  عَيْناهُ تُلهِبُنا</a:t>
            </a:r>
            <a:b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آتِيَا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ً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بالمَجدِ لِيَنصُ</a:t>
            </a:r>
            <a:r>
              <a:rPr kumimoji="0" lang="ar-SA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ـــــــــ</a:t>
            </a:r>
            <a:r>
              <a:rPr kumimoji="0" lang="ar-EG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رَنا)</a:t>
            </a:r>
            <a:r>
              <a:rPr kumimoji="0" lang="ar-EG" sz="3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2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(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hoatha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yarkabo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el</a:t>
            </a:r>
            <a:r>
              <a:rPr kumimoji="0" lang="en-US" sz="2400" b="1" i="0" u="none" strike="noStrike" kern="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ssama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yoshreqo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kashamsi</a:t>
            </a: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fi </a:t>
            </a:r>
            <a:r>
              <a:rPr kumimoji="0" lang="en-U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Diaaeha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Sawtoho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kal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miah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aaynaho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tolhebona</a:t>
            </a:r>
            <a:b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aatian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bel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majdi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le </a:t>
            </a:r>
            <a:r>
              <a:rPr kumimoji="0" lang="es-ES" sz="24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yanSorana</a:t>
            </a:r>
            <a:r>
              <a:rPr kumimoji="0" lang="es-ES" sz="2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)2</a:t>
            </a:r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endParaRPr kumimoji="0" lang="ar-EG" sz="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  <a:p>
            <a:pPr rtl="1"/>
            <a:b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He rides heaven, shines like the sun. His voice is </a:t>
            </a:r>
          </a:p>
          <a:p>
            <a:pPr rtl="1"/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like waters, His eyes burn us. He is coming in</a:t>
            </a:r>
            <a:b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glory to give us victory.</a:t>
            </a:r>
            <a:endParaRPr kumimoji="0" lang="ar-EG" sz="1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j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8835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5051</TotalTime>
  <Words>232</Words>
  <Application>Microsoft Office PowerPoint</Application>
  <PresentationFormat>عرض على الشاشة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495</cp:revision>
  <dcterms:created xsi:type="dcterms:W3CDTF">2021-12-07T14:30:00Z</dcterms:created>
  <dcterms:modified xsi:type="dcterms:W3CDTF">2025-02-17T11:16:22Z</dcterms:modified>
</cp:coreProperties>
</file>