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277" r:id="rId3"/>
    <p:sldId id="369" r:id="rId4"/>
    <p:sldId id="370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2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/>
            <a:r>
              <a:rPr lang="ar-EG" sz="8000" b="1" dirty="0"/>
              <a:t>روح الرب علينا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8858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روح الرب علينا </a:t>
            </a:r>
          </a:p>
          <a:p>
            <a:pPr algn="ctr" rtl="1"/>
            <a:r>
              <a:rPr lang="ar-EG" sz="7200" b="1" dirty="0"/>
              <a:t>أرسلنا لنعلن خلاص</a:t>
            </a:r>
            <a:br>
              <a:rPr lang="ar-EG" sz="7200" b="1" dirty="0"/>
            </a:br>
            <a:r>
              <a:rPr lang="ar-EG" sz="7200" b="1" dirty="0"/>
              <a:t>لنفتح عيني الأعمى </a:t>
            </a:r>
          </a:p>
          <a:p>
            <a:pPr algn="ctr" rtl="1"/>
            <a:r>
              <a:rPr lang="ar-EG" sz="7200" b="1" dirty="0"/>
              <a:t>ونطلق أسرى الشيطان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796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قد جاءت أيام الحصاد </a:t>
            </a:r>
          </a:p>
          <a:p>
            <a:pPr algn="ctr" rtl="1"/>
            <a:r>
              <a:rPr lang="ar-EG" sz="7200" b="1" dirty="0"/>
              <a:t>لنجمع ونحصد حقول</a:t>
            </a:r>
            <a:br>
              <a:rPr lang="ar-EG" sz="7200" b="1" dirty="0"/>
            </a:br>
            <a:r>
              <a:rPr lang="ar-EG" sz="7200" b="1" dirty="0"/>
              <a:t>الظلمة تغطي الأرض </a:t>
            </a:r>
          </a:p>
          <a:p>
            <a:pPr algn="ctr" rtl="1"/>
            <a:r>
              <a:rPr lang="ar-EG" sz="7200" b="1" dirty="0"/>
              <a:t>أما علينا فيشرق</a:t>
            </a:r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032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هوذا يركب في السحاب</a:t>
            </a:r>
            <a:br>
              <a:rPr lang="ar-EG" sz="7200" b="1" dirty="0"/>
            </a:br>
            <a:r>
              <a:rPr lang="ar-EG" sz="7200" b="1" dirty="0"/>
              <a:t>يشرق كالشمس في ضيائها</a:t>
            </a:r>
            <a:br>
              <a:rPr lang="ar-EG" sz="7200" b="1" dirty="0"/>
            </a:br>
            <a:r>
              <a:rPr lang="ar-EG" sz="7200" b="1"/>
              <a:t>صوته كالمياه </a:t>
            </a:r>
            <a:r>
              <a:rPr lang="ar-EG" sz="7200" b="1" dirty="0"/>
              <a:t>عيناه تلهبنا</a:t>
            </a:r>
            <a:br>
              <a:rPr lang="ar-EG" sz="7200" b="1" dirty="0"/>
            </a:br>
            <a:r>
              <a:rPr lang="ar-EG" sz="7200" b="1" dirty="0" err="1"/>
              <a:t>أيتًا</a:t>
            </a:r>
            <a:r>
              <a:rPr lang="ar-EG" sz="7200" b="1" dirty="0"/>
              <a:t> بالمجد لينصرنا</a:t>
            </a:r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1684</TotalTime>
  <Words>51</Words>
  <Application>Microsoft Office PowerPoint</Application>
  <PresentationFormat>عرض على الشاشة (4:3)</PresentationFormat>
  <Paragraphs>11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205</cp:revision>
  <dcterms:created xsi:type="dcterms:W3CDTF">2021-12-07T14:30:00Z</dcterms:created>
  <dcterms:modified xsi:type="dcterms:W3CDTF">2024-07-30T11:33:10Z</dcterms:modified>
</cp:coreProperties>
</file>