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روح الرب علينا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روح الرب علينا </a:t>
            </a:r>
          </a:p>
          <a:p>
            <a:pPr algn="ctr" rtl="1"/>
            <a:r>
              <a:rPr lang="ar-EG" sz="7200" b="1" dirty="0"/>
              <a:t>أرسلنا لنعلن خلاص</a:t>
            </a:r>
            <a:br>
              <a:rPr lang="ar-EG" sz="7200" b="1" dirty="0"/>
            </a:br>
            <a:r>
              <a:rPr lang="ar-EG" sz="7200" b="1" dirty="0"/>
              <a:t>لنفتح عيني الأعمى </a:t>
            </a:r>
          </a:p>
          <a:p>
            <a:pPr algn="ctr" rtl="1"/>
            <a:r>
              <a:rPr lang="ar-EG" sz="7200" b="1" dirty="0"/>
              <a:t>ونطلق أسرى الشيطان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قد جاءت أيام الحصاد </a:t>
            </a:r>
          </a:p>
          <a:p>
            <a:pPr algn="ctr" rtl="1"/>
            <a:r>
              <a:rPr lang="ar-EG" sz="7200" b="1" dirty="0"/>
              <a:t>لنجمع ونحصد حقول</a:t>
            </a:r>
            <a:br>
              <a:rPr lang="ar-EG" sz="7200" b="1" dirty="0"/>
            </a:br>
            <a:r>
              <a:rPr lang="ar-EG" sz="7200" b="1" dirty="0"/>
              <a:t>الظلمة تغطي الأرض </a:t>
            </a:r>
          </a:p>
          <a:p>
            <a:pPr algn="ctr" rtl="1"/>
            <a:r>
              <a:rPr lang="ar-EG" sz="7200" b="1" dirty="0"/>
              <a:t>أما علينا فيشرق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هوذا يركب في السحاب</a:t>
            </a:r>
            <a:br>
              <a:rPr lang="ar-EG" sz="7200" b="1" dirty="0"/>
            </a:br>
            <a:r>
              <a:rPr lang="ar-EG" sz="7200" b="1" dirty="0"/>
              <a:t>يشرق كالشمس في ضيائها</a:t>
            </a:r>
            <a:br>
              <a:rPr lang="ar-EG" sz="7200" b="1" dirty="0"/>
            </a:br>
            <a:r>
              <a:rPr lang="ar-EG" sz="7200" b="1"/>
              <a:t>صوته كالمياه </a:t>
            </a:r>
            <a:r>
              <a:rPr lang="ar-EG" sz="7200" b="1" dirty="0"/>
              <a:t>عيناه تلهبنا</a:t>
            </a:r>
            <a:br>
              <a:rPr lang="ar-EG" sz="7200" b="1" dirty="0"/>
            </a:br>
            <a:r>
              <a:rPr lang="ar-EG" sz="7200" b="1" dirty="0" err="1"/>
              <a:t>أيتًا</a:t>
            </a:r>
            <a:r>
              <a:rPr lang="ar-EG" sz="7200" b="1" dirty="0"/>
              <a:t> بالمجد لينصرنا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51</Words>
  <Application>Microsoft Office PowerPoint</Application>
  <PresentationFormat>عرض على الشاشة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2024-07-30T11:33:10Z</dcterms:modified>
</cp:coreProperties>
</file>