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0" r:id="rId3"/>
    <p:sldId id="322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رُوحَ اللهِ ندعُوكَ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رُوحَ اللهِ ندعُوكَ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تأتي في وَسَطنا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تملأنــــــا بالقُوَّة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تَحيَا فينــا الآن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nadaoka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wasatna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tamlaana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alaan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7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7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Welcome Holy spirit, we are In Your presence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Fill me with Your power, live inside of me.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الرُّوحُ المُحيي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الرَّبُّ الشَــافي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تُرشِدُ وَتُعَزِّي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سُدْ عَلَيْنا الآن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mohii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anta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rrabbo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shafi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torshed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toaazzi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sod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alaina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You are the living water, never dying fountain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Comforter and Counselor, take complete control.</a:t>
            </a:r>
            <a:endParaRPr kumimoji="0" lang="ar-EG" sz="8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5054</TotalTime>
  <Words>105</Words>
  <Application>Microsoft Office PowerPoint</Application>
  <PresentationFormat>عرض على الشاشة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498</cp:revision>
  <dcterms:created xsi:type="dcterms:W3CDTF">2021-12-07T14:30:00Z</dcterms:created>
  <dcterms:modified xsi:type="dcterms:W3CDTF">2025-02-17T10:25:23Z</dcterms:modified>
</cp:coreProperties>
</file>