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2" r:id="rId3"/>
    <p:sldId id="320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2"/>
            <p14:sldId id="320"/>
            <p14:sldId id="323"/>
            <p14:sldId id="324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65" d="100"/>
          <a:sy n="65" d="100"/>
        </p:scale>
        <p:origin x="48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زِيدُوا المَسيح تَسبيح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زِيدُوا المَسيح تَسبيح   عَلُّوا الإلَه بنَغَمكم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نادُوا الأبطال أبطاله   يمشُوا بصَليب قُدَّامكم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zeedo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elmaseeh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naghamkom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alabtal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abtalo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yemsho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oddamkom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Praise the Christ more and more in your songs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tunes. Call His heroes to walk with crosses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His victory parade.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980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زِيدُوا المَسيح تَسبيح   عَلُّوا الإلَه بنَغَمكم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نادُوا الأبطال أبطاله   يمشُوا بصَليب قُدَّامكم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zeedo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elmaseeh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naghamkom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alabtal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abtalo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yemsho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oddamkom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Praise the Christ more and more in your songs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tunes. Call His heroes to walk with crosses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His victory parade.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(قولوا قام والمُوت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مالهُوش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سُلطان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ومافيش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إلا بدَم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ّـــــــه الغُفــــــــرَان)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ونور الإنجيل بيزِيد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am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mot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malhosh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soltan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mafeesh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bdammo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alghofran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nor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elenjeel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byezeed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 that He rose and broke the power of death. Forgiveness is only through His blood. The light of the gospel increases.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زِيدُوا المَسيح تَسبيح   عَلُّوا الإلَه بنَغَمكم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نادُوا الأبطال أبطاله   يمشُوا بصَليب قُدَّامكم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zeedo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elmaseeh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naghamkom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alabtal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abtalo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yemsho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oddamkom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Praise the Christ more and more in your songs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tunes. Call His heroes to walk with crosses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His victory parade.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0402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(قولوا غَلَب العَتمَة وسُلطانها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نَوَّر أيَّامنـــــــــا ولَوِّنهــــــــا)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ونور النَّهَار بيزيد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elaatma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soltanha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)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nawwar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ayyamna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lawwenha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nor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ennahar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byezeed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 that He defeated darkness and its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power and filled our days with light and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color.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light of day will increase.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98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زِيدُوا المَسيح تَسبيح   عَلُّوا الإلَه بنَغَمكم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نادُوا الأبطال أبطاله   يمشُوا بصَليب قُدَّامكم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zeedo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elmaseeh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naghamkom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alabtal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abtalo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yemsho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oddamkom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Praise the Christ more and more in your songs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tunes. Call His heroes to walk with crosses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His victory parade.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216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(قولوا غَالِب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غَالِب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أعدَائه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غَالبين بشَهَادته وبدِمَــــائه)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وِمِيرَاثنا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مَعَاه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بيزيد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ghaleb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ghaleb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aada2o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)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ghalbeen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shahadto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be dema2o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mirathna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byezeed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 He defeated His enemies and we are victorious with His blood and with His testimony. Our inheritance with Him will increase.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62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زِيدُوا المَسيح تَسبيح   عَلُّوا الإلَه بنَغَمكم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نادُوا الأبطال أبطاله   يمشُوا بصَليب قُدَّامكم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zeedo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elmaseeh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naghamkom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alabtal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abtalo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yemsho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oddamkom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Praise the Christ more and more in your songs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tunes. Call His heroes to walk with crosses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His victory parade.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51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(عِيشُوا فَرح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السَّمَا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أفرَاح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أفرَاح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يلبس إبلِيس لِبس النَّــــــــــــــوَّاح)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وهُتافنا عَليه بيزيد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aeesho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farh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elssama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afrah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afraha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)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yelbes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eblees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lebs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elnnawwah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hotafna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aalaih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byezeed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Live the joy of heaven and let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cry of pain and our shouts on him increase.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1319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5090</TotalTime>
  <Words>555</Words>
  <Application>Microsoft Office PowerPoint</Application>
  <PresentationFormat>عرض على الشاشة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501</cp:revision>
  <dcterms:created xsi:type="dcterms:W3CDTF">2021-12-07T14:30:00Z</dcterms:created>
  <dcterms:modified xsi:type="dcterms:W3CDTF">2024-03-11T13:33:39Z</dcterms:modified>
</cp:coreProperties>
</file>