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95" r:id="rId3"/>
    <p:sldId id="277" r:id="rId4"/>
    <p:sldId id="402" r:id="rId5"/>
    <p:sldId id="397" r:id="rId6"/>
    <p:sldId id="403" r:id="rId7"/>
    <p:sldId id="399" r:id="rId8"/>
    <p:sldId id="404" r:id="rId9"/>
    <p:sldId id="401" r:id="rId10"/>
    <p:sldId id="405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5"/>
            <p14:sldId id="277"/>
            <p14:sldId id="402"/>
            <p14:sldId id="397"/>
            <p14:sldId id="403"/>
            <p14:sldId id="399"/>
            <p14:sldId id="404"/>
            <p14:sldId id="401"/>
            <p14:sldId id="4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180" y="4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زيدوا المسيح تسبيح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(زِيدُوا المَسيح تَسبيح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عَلُّوا الإلَه بنَغَمكم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نادُوا الأبطال أبطاله 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يمشُوا بصَليب قُدَّامكم)2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988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(زِيدُوا المَسيح تَسبيح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عَلُّوا الإلَه بنَغَمكم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نادُوا الأبطال أبطاله 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يمشُوا بصَليب قُدَّامكم)2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405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(قولوا قام والموت </a:t>
            </a:r>
          </a:p>
          <a:p>
            <a:pPr algn="ctr" rtl="1"/>
            <a:r>
              <a:rPr lang="ar-EG" sz="7200" b="1" dirty="0" err="1"/>
              <a:t>ملهوش</a:t>
            </a:r>
            <a:r>
              <a:rPr lang="ar-EG" sz="7200" b="1" dirty="0"/>
              <a:t> سلطـــــان</a:t>
            </a:r>
            <a:br>
              <a:rPr lang="ar-EG" sz="7200" b="1" dirty="0"/>
            </a:br>
            <a:r>
              <a:rPr lang="ar-EG" sz="7200" b="1" dirty="0"/>
              <a:t>ومفيش إلا بدمه الغفران)2 </a:t>
            </a:r>
          </a:p>
          <a:p>
            <a:pPr algn="ctr" rtl="1"/>
            <a:r>
              <a:rPr lang="ar-EG" sz="7200" b="1" dirty="0"/>
              <a:t>ونور الإنجيل بيزيد</a:t>
            </a:r>
          </a:p>
          <a:p>
            <a:pPr algn="ctr"/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(زِيدُوا المَسيح تَسبيح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عَلُّوا الإلَه بنَغَمكم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نادُوا الأبطال أبطاله 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يمشُوا بصَليب قُدَّامكم)2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00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112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 (قولوا غَلَب العَتمَة </a:t>
            </a:r>
          </a:p>
          <a:p>
            <a:pPr algn="ctr" rtl="1"/>
            <a:r>
              <a:rPr lang="ar-EG" sz="7200" b="1" dirty="0"/>
              <a:t>وسُلطانهـــــــــــا</a:t>
            </a:r>
            <a:br>
              <a:rPr lang="ar-EG" sz="7200" b="1" dirty="0"/>
            </a:br>
            <a:r>
              <a:rPr lang="ar-EG" sz="7200" b="1" dirty="0"/>
              <a:t>نَوَّر أيَّامنا ولَوِّنهـا)2</a:t>
            </a:r>
            <a:br>
              <a:rPr lang="ar-EG" sz="7200" b="1" dirty="0"/>
            </a:br>
            <a:r>
              <a:rPr lang="ar-EG" sz="7200" b="1" dirty="0"/>
              <a:t>ونور النَّهَار بيزيد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(زِيدُوا المَسيح تَسبيح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عَلُّوا الإلَه بنَغَمكم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نادُوا الأبطال أبطاله 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يمشُوا بصَليب قُدَّامكم)2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81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9937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 (قولوا غَالِب </a:t>
            </a:r>
            <a:r>
              <a:rPr lang="ar-EG" sz="7200" b="1" dirty="0" err="1"/>
              <a:t>غَالِب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أعدَائـــــــــــــــــه</a:t>
            </a:r>
            <a:br>
              <a:rPr lang="ar-EG" sz="7200" b="1" dirty="0"/>
            </a:br>
            <a:r>
              <a:rPr lang="ar-EG" sz="7200" b="1" dirty="0"/>
              <a:t>غَالبين بشَهَادته وبدِمَائه)2</a:t>
            </a:r>
            <a:br>
              <a:rPr lang="ar-EG" sz="7200" b="1" dirty="0"/>
            </a:br>
            <a:r>
              <a:rPr lang="ar-EG" sz="7200" b="1" dirty="0"/>
              <a:t>وِمِيرَاثنا </a:t>
            </a:r>
            <a:r>
              <a:rPr lang="ar-EG" sz="7200" b="1" dirty="0" err="1"/>
              <a:t>مَعَاه</a:t>
            </a:r>
            <a:r>
              <a:rPr lang="ar-EG" sz="7200" b="1" dirty="0"/>
              <a:t> بيزيد</a:t>
            </a:r>
            <a:br>
              <a:rPr lang="ar-EG" sz="7200" b="1" dirty="0"/>
            </a:b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(زِيدُوا المَسيح تَسبيح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عَلُّوا الإلَه بنَغَمكم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نادُوا الأبطال أبطاله 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يمشُوا بصَليب قُدَّامكم)2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89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87119"/>
            <a:ext cx="9982199" cy="920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(عِيشُوا فَرح </a:t>
            </a:r>
            <a:r>
              <a:rPr lang="ar-EG" sz="7200" b="1" dirty="0" err="1"/>
              <a:t>السَّمَا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أفــــرَاح </a:t>
            </a:r>
            <a:r>
              <a:rPr lang="ar-EG" sz="7200" b="1" dirty="0" err="1"/>
              <a:t>أفــــــرَاح</a:t>
            </a:r>
            <a:br>
              <a:rPr lang="ar-EG" sz="7200" b="1" dirty="0"/>
            </a:br>
            <a:r>
              <a:rPr lang="ar-EG" sz="7200" b="1" dirty="0"/>
              <a:t>يلبـــــس إبلِيــــس </a:t>
            </a:r>
          </a:p>
          <a:p>
            <a:pPr algn="ctr" rtl="1"/>
            <a:r>
              <a:rPr lang="ar-EG" sz="7200" b="1" dirty="0"/>
              <a:t>لِبس النَّــــــوَّاح)2</a:t>
            </a:r>
            <a:br>
              <a:rPr lang="ar-EG" sz="7200" b="1" dirty="0"/>
            </a:br>
            <a:r>
              <a:rPr lang="ar-EG" sz="7200" b="1" dirty="0"/>
              <a:t>وهُتافنا عَليه بيزيد</a:t>
            </a:r>
          </a:p>
          <a:p>
            <a:pPr algn="ctr" rtl="1"/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1741</TotalTime>
  <Words>192</Words>
  <Application>Microsoft Office PowerPoint</Application>
  <PresentationFormat>عرض على الشاشة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219</cp:revision>
  <dcterms:created xsi:type="dcterms:W3CDTF">2021-12-07T14:30:00Z</dcterms:created>
  <dcterms:modified xsi:type="dcterms:W3CDTF">2024-03-11T13:40:06Z</dcterms:modified>
</cp:coreProperties>
</file>