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0" r:id="rId3"/>
    <p:sldId id="322" r:id="rId4"/>
    <p:sldId id="323" r:id="rId5"/>
    <p:sldId id="324" r:id="rId6"/>
    <p:sldId id="325" r:id="rId7"/>
    <p:sldId id="329" r:id="rId8"/>
    <p:sldId id="327" r:id="rId9"/>
    <p:sldId id="328" r:id="rId10"/>
    <p:sldId id="33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9"/>
            <p14:sldId id="327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سألوذ ُ بحضنِك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(إلهي أنتَ أحْمَدُكَ أرْفَعُكَ أشدو لَكَ)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ahmadoka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Lord: I thank You,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lift You up and sing to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790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(سَألوذُ بحِضْنِكَ مِنْ جَهْلي مِنْ شَهَوَاتي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لَنْ أخشَى المَوْتَ فقدْ صِرْتَ أنتَ حَياتي)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alotho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beheDneka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jahli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shahawati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akhsha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Serta anta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I'll find refuge in Your bosom from my ignorance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desires. I'll not fear death since You became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life.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(أدْعوكَ تَعَالَ فَفي قلبي شَوْقٌ غامِــرْ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وَبِقُرْبِكَ يُولَدُ في عُمْري عُمْرٌ آخَرْ)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adaoka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fafi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shawqon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ghamer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lang="en-US" sz="2000" b="1" kern="0" noProof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qorbeka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yolado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call You to come, I long for You.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Close to You I have a new life.</a:t>
            </a:r>
            <a:endParaRPr kumimoji="0" lang="ar-EG" sz="5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(إلهي أنتَ أحْمَدُكَ أرْفَعُكَ أشدو لَكَ)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ahmadoka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Lord: I thank You,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lift You up and sing to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25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(القلْبُ يُغَنِّي فأسْمَعُ صَوْتَكَ قدْ نادَى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وَأراكَ الحُبَّ أراكَ الفَرْحَةَ والـــــزادَ)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yoghanni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asmaao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nada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alhobba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alfarhata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walzzada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hear Your voice calling me when my heart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is singing. I consider You: love, joy and blessings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53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(الن</a:t>
            </a:r>
            <a:r>
              <a:rPr lang="ar-SA" sz="4800" b="1" dirty="0">
                <a:cs typeface="+mn-cs"/>
              </a:rPr>
              <a:t>ّ</a:t>
            </a:r>
            <a:r>
              <a:rPr lang="ar-EG" sz="4800" b="1" dirty="0">
                <a:cs typeface="+mn-cs"/>
              </a:rPr>
              <a:t>َ</a:t>
            </a:r>
            <a:r>
              <a:rPr lang="ar-EG" sz="4800" b="1" dirty="0" err="1">
                <a:cs typeface="+mn-cs"/>
              </a:rPr>
              <a:t>فْسُ</a:t>
            </a:r>
            <a:r>
              <a:rPr lang="ar-EG" sz="4800" b="1" dirty="0">
                <a:cs typeface="+mn-cs"/>
              </a:rPr>
              <a:t> تَهيمُ بِكَ شَوْقاً أنتَ مُناها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وَحياتي بِقُرْبِكَ غالِبَةٌ ما أبْهَــــاهَا)</a:t>
            </a:r>
            <a:r>
              <a:rPr lang="ar-EG" sz="3200" b="1" dirty="0">
                <a:cs typeface="+mn-cs"/>
              </a:rPr>
              <a:t>2</a:t>
            </a:r>
            <a:br>
              <a:rPr lang="ar-EG" sz="2800" b="1" dirty="0">
                <a:cs typeface="+mn-cs"/>
              </a:rPr>
            </a:br>
            <a:endParaRPr lang="en-US" sz="2800" b="1" dirty="0">
              <a:cs typeface="+mn-cs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nnafso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taheemo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shawqan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anta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monaha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wahayati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qorbeka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ghalebaton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ma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abhaha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ar-EG" sz="900" b="1" dirty="0">
                <a:cs typeface="+mn-cs"/>
              </a:rPr>
            </a:br>
            <a:endParaRPr lang="ar-EG" sz="900" b="1" dirty="0">
              <a:cs typeface="+mn-cs"/>
            </a:endParaRPr>
          </a:p>
          <a:p>
            <a:pPr rtl="1"/>
            <a:endParaRPr lang="ar-EG" sz="900" b="1" dirty="0">
              <a:cs typeface="+mn-cs"/>
            </a:endParaRPr>
          </a:p>
          <a:p>
            <a:pPr rtl="1"/>
            <a:endParaRPr lang="ar-EG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r>
              <a:rPr lang="ar-EG" sz="2400" b="1" dirty="0">
                <a:cs typeface="+mn-cs"/>
              </a:rPr>
              <a:t> </a:t>
            </a:r>
            <a:r>
              <a:rPr lang="en-US" sz="2800" b="1" dirty="0">
                <a:cs typeface="+mn-cs"/>
              </a:rPr>
              <a:t>My soul longs strongly for You. You are my</a:t>
            </a:r>
          </a:p>
          <a:p>
            <a:pPr rtl="1"/>
            <a:r>
              <a:rPr lang="en-US" sz="2800" b="1" dirty="0">
                <a:cs typeface="+mn-cs"/>
              </a:rPr>
              <a:t> </a:t>
            </a:r>
            <a:r>
              <a:rPr lang="en-US" sz="2800" b="1" dirty="0" err="1">
                <a:cs typeface="+mn-cs"/>
              </a:rPr>
              <a:t>desir</a:t>
            </a:r>
            <a:r>
              <a:rPr lang="en-US" sz="2800" b="1" dirty="0">
                <a:cs typeface="+mn-cs"/>
              </a:rPr>
              <a:t> My life is bright and victorious with You.</a:t>
            </a:r>
            <a:endParaRPr kumimoji="0" lang="ar-EG" sz="6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81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(إلهي أنتَ أحْمَدُكَ أرْفَعُكَ أشدو لَكَ)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ahmadoka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Lord: I thank You,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lift You up and sing to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39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(يَتَعَانَقُ حُبُّكَ في قلبي مَعَ نَبَضَاتي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يُسمِعُنــــي لَحنــــاً فِيهِ سَلامٌ لِحَيَاتي)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yataanaqo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nabaDati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yosmeaoni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lahnan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love runs in every beat of my heart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make a tune that fills my life with peace.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51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(قُدُّوسٌ أنتَ فَعَلِّمْنـــــي حَتَّى أرَاكَ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لن يُرويَ عُمري وَيُشبِعَ قلبي إل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qoddoson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yorwia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yoshbeaa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holy, teach me to see You.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alone can quench and fill my heart.</a:t>
            </a:r>
            <a:endParaRPr kumimoji="0" lang="ar-EG" sz="4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13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5107</TotalTime>
  <Words>485</Words>
  <Application>Microsoft Office PowerPoint</Application>
  <PresentationFormat>عرض على الشاشة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506</cp:revision>
  <dcterms:created xsi:type="dcterms:W3CDTF">2021-12-07T14:30:00Z</dcterms:created>
  <dcterms:modified xsi:type="dcterms:W3CDTF">2025-02-15T12:22:20Z</dcterms:modified>
</cp:coreProperties>
</file>