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428" r:id="rId3"/>
    <p:sldId id="430" r:id="rId4"/>
    <p:sldId id="431" r:id="rId5"/>
    <p:sldId id="434" r:id="rId6"/>
    <p:sldId id="433" r:id="rId7"/>
    <p:sldId id="435" r:id="rId8"/>
    <p:sldId id="29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28"/>
            <p14:sldId id="430"/>
            <p14:sldId id="431"/>
            <p14:sldId id="434"/>
            <p14:sldId id="433"/>
            <p14:sldId id="435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61" d="100"/>
          <a:sy n="61" d="100"/>
        </p:scale>
        <p:origin x="56" y="32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8/6/2024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8/6/2024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304800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/>
              <a:t>ترنيمة </a:t>
            </a:r>
          </a:p>
          <a:p>
            <a:pPr algn="ctr"/>
            <a:r>
              <a:rPr lang="ar-EG" sz="7200" b="1" dirty="0"/>
              <a:t>سد يا يسوع في حياتي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623292"/>
            <a:ext cx="9982199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/>
              <a:t>1- </a:t>
            </a:r>
            <a:endParaRPr lang="ar-EG" sz="6600" b="1" dirty="0"/>
          </a:p>
          <a:p>
            <a:pPr algn="ctr" rtl="1"/>
            <a:r>
              <a:rPr lang="ar-EG" sz="6600" b="1" dirty="0"/>
              <a:t>(سد يا يسوع في حياتي </a:t>
            </a:r>
          </a:p>
          <a:p>
            <a:pPr algn="ctr" rtl="1"/>
            <a:r>
              <a:rPr lang="ar-EG" sz="6600" b="1" dirty="0"/>
              <a:t>نفسي </a:t>
            </a:r>
            <a:r>
              <a:rPr lang="ar-EG" sz="6600" b="1" dirty="0" err="1"/>
              <a:t>معاك</a:t>
            </a:r>
            <a:r>
              <a:rPr lang="ar-EG" sz="6600" b="1" dirty="0"/>
              <a:t> مرتاحة</a:t>
            </a:r>
            <a:br>
              <a:rPr lang="ar-EG" sz="6600" b="1" dirty="0"/>
            </a:br>
            <a:r>
              <a:rPr lang="ar-EG" sz="6600" b="1" dirty="0"/>
              <a:t>فيك </a:t>
            </a:r>
            <a:r>
              <a:rPr lang="ar-EG" sz="6600" b="1" dirty="0" err="1"/>
              <a:t>بلاقي</a:t>
            </a:r>
            <a:r>
              <a:rPr lang="ar-EG" sz="6600" b="1" dirty="0"/>
              <a:t> نجاتي </a:t>
            </a:r>
          </a:p>
          <a:p>
            <a:pPr algn="ctr" rtl="1"/>
            <a:r>
              <a:rPr lang="ar-EG" sz="6600" b="1" dirty="0"/>
              <a:t>وفي قربك ألاقي الراحة)2</a:t>
            </a:r>
            <a:br>
              <a:rPr lang="ar-EG" sz="6600" b="1" dirty="0"/>
            </a:br>
            <a:endParaRPr lang="ar-EG" sz="88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470892"/>
            <a:ext cx="9982199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>
                <a:solidFill>
                  <a:srgbClr val="00582A"/>
                </a:solidFill>
              </a:rPr>
              <a:t>القرار :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 (</a:t>
            </a:r>
            <a:r>
              <a:rPr lang="ar-EG" sz="7200" b="1" dirty="0" err="1">
                <a:solidFill>
                  <a:srgbClr val="00582A"/>
                </a:solidFill>
              </a:rPr>
              <a:t>إنت</a:t>
            </a:r>
            <a:r>
              <a:rPr lang="ar-EG" sz="7200" b="1" dirty="0">
                <a:solidFill>
                  <a:srgbClr val="00582A"/>
                </a:solidFill>
              </a:rPr>
              <a:t> مالك عمري </a:t>
            </a:r>
          </a:p>
          <a:p>
            <a:pPr algn="ctr" rtl="1"/>
            <a:r>
              <a:rPr lang="ar-EG" sz="7200" b="1" dirty="0" err="1">
                <a:solidFill>
                  <a:srgbClr val="00582A"/>
                </a:solidFill>
              </a:rPr>
              <a:t>إنت</a:t>
            </a:r>
            <a:r>
              <a:rPr lang="ar-EG" sz="7200" b="1" dirty="0">
                <a:solidFill>
                  <a:srgbClr val="00582A"/>
                </a:solidFill>
              </a:rPr>
              <a:t> سيد قلبي </a:t>
            </a:r>
          </a:p>
          <a:p>
            <a:pPr algn="ctr" rtl="1"/>
            <a:r>
              <a:rPr lang="ar-EG" sz="7200" b="1" dirty="0" err="1">
                <a:solidFill>
                  <a:srgbClr val="00582A"/>
                </a:solidFill>
              </a:rPr>
              <a:t>إنت</a:t>
            </a:r>
            <a:r>
              <a:rPr lang="ar-EG" sz="7200" b="1" dirty="0">
                <a:solidFill>
                  <a:srgbClr val="00582A"/>
                </a:solidFill>
              </a:rPr>
              <a:t> وحدك ربي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وكل حبي ليك)2</a:t>
            </a:r>
            <a:br>
              <a:rPr lang="ar-EG" sz="7200" b="1" dirty="0">
                <a:solidFill>
                  <a:srgbClr val="00582A"/>
                </a:solidFill>
              </a:rPr>
            </a:br>
            <a:endParaRPr lang="ar-EG" sz="72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623292"/>
            <a:ext cx="9982199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/>
              <a:t>2- </a:t>
            </a:r>
            <a:endParaRPr lang="ar-EG" sz="6600" b="1" dirty="0"/>
          </a:p>
          <a:p>
            <a:pPr algn="ctr" rtl="1"/>
            <a:r>
              <a:rPr lang="ar-EG" sz="6600" b="1" dirty="0"/>
              <a:t>(غالي يا رب على </a:t>
            </a:r>
          </a:p>
          <a:p>
            <a:pPr algn="ctr" rtl="1"/>
            <a:r>
              <a:rPr lang="ar-EG" sz="6600" b="1" dirty="0"/>
              <a:t>غالي عملك في </a:t>
            </a:r>
          </a:p>
          <a:p>
            <a:pPr algn="ctr" rtl="1"/>
            <a:r>
              <a:rPr lang="ar-EG" sz="6600" b="1" dirty="0"/>
              <a:t>حبك مالي كياني </a:t>
            </a:r>
          </a:p>
          <a:p>
            <a:pPr algn="ctr" rtl="1"/>
            <a:r>
              <a:rPr lang="ar-EG" sz="6600" b="1" dirty="0"/>
              <a:t>كنزي وكل مالي)2</a:t>
            </a:r>
            <a:br>
              <a:rPr lang="ar-EG" sz="6600" b="1" dirty="0"/>
            </a:br>
            <a:endParaRPr lang="ar-EG" sz="88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470892"/>
            <a:ext cx="9982199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>
                <a:solidFill>
                  <a:srgbClr val="00582A"/>
                </a:solidFill>
              </a:rPr>
              <a:t>القرار :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 (</a:t>
            </a:r>
            <a:r>
              <a:rPr lang="ar-EG" sz="7200" b="1" dirty="0" err="1">
                <a:solidFill>
                  <a:srgbClr val="00582A"/>
                </a:solidFill>
              </a:rPr>
              <a:t>إنت</a:t>
            </a:r>
            <a:r>
              <a:rPr lang="ar-EG" sz="7200" b="1" dirty="0">
                <a:solidFill>
                  <a:srgbClr val="00582A"/>
                </a:solidFill>
              </a:rPr>
              <a:t> مالك عمري </a:t>
            </a:r>
          </a:p>
          <a:p>
            <a:pPr algn="ctr" rtl="1"/>
            <a:r>
              <a:rPr lang="ar-EG" sz="7200" b="1" dirty="0" err="1">
                <a:solidFill>
                  <a:srgbClr val="00582A"/>
                </a:solidFill>
              </a:rPr>
              <a:t>إنت</a:t>
            </a:r>
            <a:r>
              <a:rPr lang="ar-EG" sz="7200" b="1" dirty="0">
                <a:solidFill>
                  <a:srgbClr val="00582A"/>
                </a:solidFill>
              </a:rPr>
              <a:t> سيد قلبي </a:t>
            </a:r>
          </a:p>
          <a:p>
            <a:pPr algn="ctr" rtl="1"/>
            <a:r>
              <a:rPr lang="ar-EG" sz="7200" b="1" dirty="0" err="1">
                <a:solidFill>
                  <a:srgbClr val="00582A"/>
                </a:solidFill>
              </a:rPr>
              <a:t>إنت</a:t>
            </a:r>
            <a:r>
              <a:rPr lang="ar-EG" sz="7200" b="1" dirty="0">
                <a:solidFill>
                  <a:srgbClr val="00582A"/>
                </a:solidFill>
              </a:rPr>
              <a:t> وحدك ربي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وكل حبي ليك)2</a:t>
            </a:r>
            <a:br>
              <a:rPr lang="ar-EG" sz="7200" b="1" dirty="0">
                <a:solidFill>
                  <a:srgbClr val="00582A"/>
                </a:solidFill>
              </a:rPr>
            </a:br>
            <a:endParaRPr lang="ar-EG" sz="72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77227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609600"/>
            <a:ext cx="9982199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/>
              <a:t>3- </a:t>
            </a:r>
            <a:endParaRPr lang="ar-EG" sz="6600" b="1" dirty="0"/>
          </a:p>
          <a:p>
            <a:pPr algn="ctr" rtl="1"/>
            <a:r>
              <a:rPr lang="ar-EG" sz="6600" b="1" dirty="0"/>
              <a:t>(</a:t>
            </a:r>
            <a:r>
              <a:rPr lang="ar-EG" sz="6600" b="1"/>
              <a:t>ليك بأقدم </a:t>
            </a:r>
            <a:r>
              <a:rPr lang="ar-EG" sz="6600" b="1" dirty="0"/>
              <a:t>عمري </a:t>
            </a:r>
          </a:p>
          <a:p>
            <a:pPr algn="ctr" rtl="1"/>
            <a:r>
              <a:rPr lang="ar-EG" sz="6600" b="1" dirty="0"/>
              <a:t>بأهدي إليك أيامي </a:t>
            </a:r>
          </a:p>
          <a:p>
            <a:pPr algn="ctr" rtl="1"/>
            <a:r>
              <a:rPr lang="ar-EG" sz="6600" b="1" dirty="0"/>
              <a:t>وحدك مالك أمري </a:t>
            </a:r>
          </a:p>
          <a:p>
            <a:pPr algn="ctr" rtl="1"/>
            <a:r>
              <a:rPr lang="ar-EG" sz="6600" b="1" dirty="0"/>
              <a:t>وأنت سر سلامي)2</a:t>
            </a:r>
            <a:br>
              <a:rPr lang="ar-EG" sz="6600" b="1" dirty="0"/>
            </a:br>
            <a:endParaRPr lang="ar-EG" sz="88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470892"/>
            <a:ext cx="9982199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>
                <a:solidFill>
                  <a:srgbClr val="00582A"/>
                </a:solidFill>
              </a:rPr>
              <a:t>القرار :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 (</a:t>
            </a:r>
            <a:r>
              <a:rPr lang="ar-EG" sz="7200" b="1" dirty="0" err="1">
                <a:solidFill>
                  <a:srgbClr val="00582A"/>
                </a:solidFill>
              </a:rPr>
              <a:t>إنت</a:t>
            </a:r>
            <a:r>
              <a:rPr lang="ar-EG" sz="7200" b="1" dirty="0">
                <a:solidFill>
                  <a:srgbClr val="00582A"/>
                </a:solidFill>
              </a:rPr>
              <a:t> مالك عمري </a:t>
            </a:r>
          </a:p>
          <a:p>
            <a:pPr algn="ctr" rtl="1"/>
            <a:r>
              <a:rPr lang="ar-EG" sz="7200" b="1" dirty="0" err="1">
                <a:solidFill>
                  <a:srgbClr val="00582A"/>
                </a:solidFill>
              </a:rPr>
              <a:t>إنت</a:t>
            </a:r>
            <a:r>
              <a:rPr lang="ar-EG" sz="7200" b="1" dirty="0">
                <a:solidFill>
                  <a:srgbClr val="00582A"/>
                </a:solidFill>
              </a:rPr>
              <a:t> سيد قلبي </a:t>
            </a:r>
          </a:p>
          <a:p>
            <a:pPr algn="ctr" rtl="1"/>
            <a:r>
              <a:rPr lang="ar-EG" sz="7200" b="1" dirty="0" err="1">
                <a:solidFill>
                  <a:srgbClr val="00582A"/>
                </a:solidFill>
              </a:rPr>
              <a:t>إنت</a:t>
            </a:r>
            <a:r>
              <a:rPr lang="ar-EG" sz="7200" b="1" dirty="0">
                <a:solidFill>
                  <a:srgbClr val="00582A"/>
                </a:solidFill>
              </a:rPr>
              <a:t> وحدك ربي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وكل حبي ليك)2</a:t>
            </a:r>
            <a:br>
              <a:rPr lang="ar-EG" sz="7200" b="1" dirty="0">
                <a:solidFill>
                  <a:srgbClr val="00582A"/>
                </a:solidFill>
              </a:rPr>
            </a:br>
            <a:endParaRPr lang="ar-EG" sz="72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15524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2164</TotalTime>
  <Words>119</Words>
  <Application>Microsoft Office PowerPoint</Application>
  <PresentationFormat>عرض على الشاشة (4:3)</PresentationFormat>
  <Paragraphs>31</Paragraphs>
  <Slides>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350</cp:revision>
  <dcterms:created xsi:type="dcterms:W3CDTF">2021-12-07T14:30:00Z</dcterms:created>
  <dcterms:modified xsi:type="dcterms:W3CDTF">2024-08-06T16:13:03Z</dcterms:modified>
</cp:coreProperties>
</file>