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6" r:id="rId6"/>
    <p:sldId id="325" r:id="rId7"/>
    <p:sldId id="32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6"/>
            <p14:sldId id="325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سُد يا يسوع في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في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َة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ربك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ألاق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sod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mertaha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balaqi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najati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rraha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Reign, Jesus, in my life. My soul is comforted in You.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You I find safety, and close to You, rest.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24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 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)2</a:t>
            </a:r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rule my life. You are Master of my heart.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alone are God and all my love is Yours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بأق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أهدي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ليك أي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أم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addim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salami )2</a:t>
            </a:r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offer my life to You, I give You all my days. You alone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rule in me and You are the reason for my peace.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43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24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 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)2</a:t>
            </a:r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rule my life. You are Master of my heart.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alone are God and all my love is Yours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28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يا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kanzi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</a:t>
            </a:r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dear to me Lord, and Your work in me is dear.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fills my soul, it is my treasure, and all I own.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36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24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 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  وك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)2</a:t>
            </a:r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SA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rule my life. You are Master of my heart.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alone are God and all my love is Yours</a:t>
            </a:r>
            <a:endParaRPr kumimoji="0" lang="ar-EG" sz="6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39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5116</TotalTime>
  <Words>664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508</cp:revision>
  <dcterms:created xsi:type="dcterms:W3CDTF">2021-12-07T14:30:00Z</dcterms:created>
  <dcterms:modified xsi:type="dcterms:W3CDTF">2025-02-15T11:59:22Z</dcterms:modified>
</cp:coreProperties>
</file>