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95" r:id="rId3"/>
    <p:sldId id="277" r:id="rId4"/>
    <p:sldId id="404" r:id="rId5"/>
    <p:sldId id="397" r:id="rId6"/>
    <p:sldId id="405" r:id="rId7"/>
    <p:sldId id="399" r:id="rId8"/>
    <p:sldId id="406" r:id="rId9"/>
    <p:sldId id="401" r:id="rId10"/>
    <p:sldId id="407" r:id="rId11"/>
    <p:sldId id="403" r:id="rId12"/>
    <p:sldId id="408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404"/>
            <p14:sldId id="397"/>
            <p14:sldId id="405"/>
            <p14:sldId id="399"/>
            <p14:sldId id="406"/>
            <p14:sldId id="401"/>
            <p14:sldId id="407"/>
            <p14:sldId id="403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-2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سديت</a:t>
            </a:r>
            <a:r>
              <a:rPr lang="ar-EG" sz="7200" b="1" dirty="0"/>
              <a:t> الشبابيك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57485"/>
            <a:ext cx="9982199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سديت</a:t>
            </a:r>
            <a:r>
              <a:rPr lang="ar-EG" sz="7200" b="1" dirty="0">
                <a:solidFill>
                  <a:srgbClr val="00582A"/>
                </a:solidFill>
              </a:rPr>
              <a:t> الشبابيك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استنار البيت)2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والقلب أما اشتاق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(في العتمة أنا رأيت)2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592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 – </a:t>
            </a:r>
          </a:p>
          <a:p>
            <a:pPr algn="ctr" rtl="1"/>
            <a:r>
              <a:rPr lang="ar-EG" sz="7200" b="1" dirty="0"/>
              <a:t>(قلبي </a:t>
            </a:r>
            <a:r>
              <a:rPr lang="ar-EG" sz="7200" b="1" dirty="0" err="1"/>
              <a:t>إختارها</a:t>
            </a:r>
            <a:r>
              <a:rPr lang="ar-EG" sz="7200" b="1" dirty="0"/>
              <a:t> وقال </a:t>
            </a:r>
          </a:p>
          <a:p>
            <a:pPr algn="ctr" rtl="1"/>
            <a:r>
              <a:rPr lang="ar-EG" sz="7200" b="1" dirty="0"/>
              <a:t>في القلب أنا </a:t>
            </a:r>
            <a:r>
              <a:rPr lang="ar-EG" sz="7200" b="1" dirty="0" err="1"/>
              <a:t>مِتشال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والفكر الجَوَّال </a:t>
            </a:r>
          </a:p>
          <a:p>
            <a:pPr algn="ctr" rtl="1"/>
            <a:r>
              <a:rPr lang="ar-EG" sz="7200" b="1" dirty="0"/>
              <a:t>(سَكِّنته وعديت)2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57485"/>
            <a:ext cx="9982199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سديت</a:t>
            </a:r>
            <a:r>
              <a:rPr lang="ar-EG" sz="7200" b="1" dirty="0">
                <a:solidFill>
                  <a:srgbClr val="00582A"/>
                </a:solidFill>
              </a:rPr>
              <a:t> الشبابيك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استنار البيت)2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والقلب أما اشتاق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(في العتمة أنا رأيت)2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324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57485"/>
            <a:ext cx="9982199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سديت</a:t>
            </a:r>
            <a:r>
              <a:rPr lang="ar-EG" sz="7200" b="1" dirty="0">
                <a:solidFill>
                  <a:srgbClr val="00582A"/>
                </a:solidFill>
              </a:rPr>
              <a:t> الشبابيك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استنار البيت)2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والقلب أما اشتاق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(في العتمة أنا رأيت)2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(وفي النور </a:t>
            </a:r>
            <a:r>
              <a:rPr lang="ar-EG" sz="7200" b="1" dirty="0" err="1"/>
              <a:t>اتعزيت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وبالتعزية شُفيت)2</a:t>
            </a:r>
            <a:br>
              <a:rPr lang="ar-EG" sz="7200" b="1" dirty="0"/>
            </a:br>
            <a:r>
              <a:rPr lang="ar-EG" sz="7200" b="1" dirty="0"/>
              <a:t>ونسيت الكلمات </a:t>
            </a:r>
          </a:p>
          <a:p>
            <a:pPr algn="ctr" rtl="1"/>
            <a:r>
              <a:rPr lang="ar-EG" sz="7200" b="1" dirty="0"/>
              <a:t>(وساعتها أنا صليت)2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57485"/>
            <a:ext cx="9982199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سديت</a:t>
            </a:r>
            <a:r>
              <a:rPr lang="ar-EG" sz="7200" b="1" dirty="0">
                <a:solidFill>
                  <a:srgbClr val="00582A"/>
                </a:solidFill>
              </a:rPr>
              <a:t> الشبابيك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استنار البيت)2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والقلب أما اشتاق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(في العتمة أنا رأيت)2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18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 – </a:t>
            </a:r>
          </a:p>
          <a:p>
            <a:pPr algn="ctr" rtl="1"/>
            <a:r>
              <a:rPr lang="ar-EG" sz="7200" b="1" dirty="0"/>
              <a:t>( لما نطقت : يسوع </a:t>
            </a:r>
          </a:p>
          <a:p>
            <a:pPr algn="ctr" rtl="1"/>
            <a:r>
              <a:rPr lang="ar-EG" sz="7200" b="1" dirty="0"/>
              <a:t>اسمك يا ما حلاه)2</a:t>
            </a:r>
            <a:br>
              <a:rPr lang="ar-EG" sz="7200" b="1" dirty="0"/>
            </a:br>
            <a:r>
              <a:rPr lang="ar-EG" sz="7200" b="1" dirty="0" err="1"/>
              <a:t>إحتضنتني</a:t>
            </a:r>
            <a:r>
              <a:rPr lang="ar-EG" sz="7200" b="1" dirty="0"/>
              <a:t> حياة </a:t>
            </a:r>
          </a:p>
          <a:p>
            <a:pPr algn="ctr" rtl="1"/>
            <a:r>
              <a:rPr lang="ar-EG" sz="7200" b="1" dirty="0"/>
              <a:t>(وشربت أما رَويت)2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57485"/>
            <a:ext cx="9982199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سديت</a:t>
            </a:r>
            <a:r>
              <a:rPr lang="ar-EG" sz="7200" b="1" dirty="0">
                <a:solidFill>
                  <a:srgbClr val="00582A"/>
                </a:solidFill>
              </a:rPr>
              <a:t> الشبابيك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استنار البيت)2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والقلب أما اشتاق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(في العتمة أنا رأيت)2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91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 – </a:t>
            </a:r>
          </a:p>
          <a:p>
            <a:pPr algn="ctr" rtl="1"/>
            <a:r>
              <a:rPr lang="ar-EG" sz="7200" b="1" dirty="0"/>
              <a:t>(لا أنا صاحي ولا </a:t>
            </a:r>
            <a:r>
              <a:rPr lang="ar-EG" sz="7200" b="1" dirty="0" err="1"/>
              <a:t>نايم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قلبي في ذِكْرَك </a:t>
            </a:r>
            <a:r>
              <a:rPr lang="ar-EG" sz="7200" b="1" dirty="0" err="1"/>
              <a:t>هايم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وباسمك أنا </a:t>
            </a:r>
            <a:r>
              <a:rPr lang="ar-EG" sz="7200" b="1" dirty="0" err="1"/>
              <a:t>صايم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(عن كل ما في البيت)2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57485"/>
            <a:ext cx="9982199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سديت</a:t>
            </a:r>
            <a:r>
              <a:rPr lang="ar-EG" sz="7200" b="1" dirty="0">
                <a:solidFill>
                  <a:srgbClr val="00582A"/>
                </a:solidFill>
              </a:rPr>
              <a:t> الشبابيك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استنار البيت)2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والقلب أما اشتاق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(في العتمة أنا رأيت)2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842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29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 – </a:t>
            </a:r>
          </a:p>
          <a:p>
            <a:pPr algn="ctr" rtl="1"/>
            <a:r>
              <a:rPr lang="ar-EG" sz="7200" b="1" dirty="0"/>
              <a:t>(لا أنا </a:t>
            </a:r>
            <a:r>
              <a:rPr lang="ar-EG" sz="7200" b="1" dirty="0" err="1"/>
              <a:t>عايز</a:t>
            </a:r>
            <a:r>
              <a:rPr lang="ar-EG" sz="7200" b="1" dirty="0"/>
              <a:t> من الدنيا </a:t>
            </a:r>
          </a:p>
          <a:p>
            <a:pPr algn="ctr" rtl="1"/>
            <a:r>
              <a:rPr lang="ar-EG" sz="7200" b="1" dirty="0"/>
              <a:t>ولا </a:t>
            </a:r>
            <a:r>
              <a:rPr lang="ar-EG" sz="7200" b="1" dirty="0" err="1"/>
              <a:t>حابب</a:t>
            </a:r>
            <a:r>
              <a:rPr lang="ar-EG" sz="7200" b="1" dirty="0"/>
              <a:t> في الآخرة)2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المنى والغاية </a:t>
            </a:r>
          </a:p>
          <a:p>
            <a:pPr algn="ctr" rtl="1"/>
            <a:r>
              <a:rPr lang="ar-EG" sz="7200" b="1" dirty="0"/>
              <a:t>(ويقولوا </a:t>
            </a:r>
            <a:r>
              <a:rPr lang="ar-EG" sz="7200" b="1" dirty="0" err="1"/>
              <a:t>إتخليت</a:t>
            </a:r>
            <a:r>
              <a:rPr lang="ar-EG" sz="7200" b="1" dirty="0"/>
              <a:t>)2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</TotalTime>
  <Words>261</Words>
  <Application>Microsoft Office PowerPoint</Application>
  <PresentationFormat>عرض على الشاشة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221</cp:revision>
  <dcterms:created xsi:type="dcterms:W3CDTF">2021-12-07T14:30:00Z</dcterms:created>
  <dcterms:modified xsi:type="dcterms:W3CDTF">2024-08-06T16:17:22Z</dcterms:modified>
</cp:coreProperties>
</file>