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سلامٌ يسودُ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يَسُودُ حَياتي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ولايَعْتَريهِ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الأُفُول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رَجَاءٌ يُطَمْئِنُ قلبـــي   ولِي فَرَحٌ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لايَـزول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نَعيمٌ يَعُمُّ كَيانــــــــي   أنا في المَسيــــــح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yaatarehi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alaofol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yotamaeno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yazool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naaeemon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yaaommo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masseh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Peace that does not fade controls my life. Joy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hope comfort my heart as I am in The Christ.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فيهِ شَخْصٌ جَدِيدُ  أنا فيـهِ قلبٌ سَعيدْ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وَأعْمَلُ مَهْمـــا يُريدُ  ولي فيهِ مَهْما أُريدْ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في المَسيح)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(ana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 new person in Him with a happy heart.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do whatever He wants and He supplies me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I want. I am in The Christ.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وَحُبُّهُ يَمْلأُ قلبــــي  لِذاكَ أُحِبُّ الجَميعْ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وَأعْكِسُ نورَ خَلاصِي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وَبُشْرَى الفِدَاءِ أُذيعْ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وَأحْيا أمِينَاً لأنِّـــــــي  أنا في المَسيــــــح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lethaka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aljameea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aakeso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waboshra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alfedaai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anni   ana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love fills my heart so I love everybody. I reflect the light of my salvation and announce the redemption. I live honestly since I am in The Christ.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06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فيهِ شَخْصٌ جَدِيدُ  أنا فيـهِ قلبٌ سَعيدْ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وَأعْمَلُ مَهْمـــا يُريدُ  ولي فيهِ مَهْما أُريدْ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في المَسيح)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(ana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 new person in Him with a happy heart.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do whatever He wants and He supplies me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I want. I am in The Christ.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21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يَقيناً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وَبَعْدَ اخْتِباري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مَسِيـري وَرَاءَ الحَبيب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إلَيْهِ سَتَبْقَى حَياتـــي  فَفِيهِ حَياتــي تَطِيب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وَيَحْلو نَشِيدي لأنِّـي أنا في المَسيـــــــــح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wabaada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akhtebari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fafeehi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wayahlo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anni  ana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Surely, after I experienced walking with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Beloved, I will give Him my life. I will sing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happy song; I am in The Christ.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68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فيهِ شَخْصٌ جَدِيدُ  أنا فيـهِ قلبٌ سَعيدْ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وَأعْمَلُ مَهْمـــا يُريدُ  ولي فيهِ مَهْما أُريدْ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في المَسيح)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yoreedo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(ana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 new person in Him with a happy heart.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do whatever He wants and He supplies me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I want. I am in The Christ.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9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Words>483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507</cp:revision>
  <dcterms:created xsi:type="dcterms:W3CDTF">2021-12-07T14:30:00Z</dcterms:created>
  <dcterms:modified xsi:type="dcterms:W3CDTF">2023-08-28T11:55:11Z</dcterms:modified>
</cp:coreProperties>
</file>