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9" d="100"/>
          <a:sy n="79" d="100"/>
        </p:scale>
        <p:origin x="324" y="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91167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/>
              <a:t> سَلامٌ يَسُودُ حَياتي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5048"/>
            <a:ext cx="9982199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1- 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سَلامٌ يَسُودُ حَياتي  </a:t>
            </a:r>
            <a:r>
              <a:rPr lang="ar-EG" sz="5400" b="1" dirty="0" err="1"/>
              <a:t>ولايَعْتَريهِ</a:t>
            </a:r>
            <a:r>
              <a:rPr lang="ar-EG" sz="5400" b="1" dirty="0"/>
              <a:t> الأُفُول</a:t>
            </a:r>
            <a:br>
              <a:rPr lang="ar-EG" sz="5400" b="1" dirty="0"/>
            </a:br>
            <a:r>
              <a:rPr lang="ar-EG" sz="5400" b="1" dirty="0"/>
              <a:t>رَجَاءٌ يُطَمْئِنُ قلبـــي   ولِي فَرَحٌ </a:t>
            </a:r>
            <a:r>
              <a:rPr lang="ar-EG" sz="5400" b="1" dirty="0" err="1"/>
              <a:t>لايَـزول</a:t>
            </a:r>
            <a:br>
              <a:rPr lang="ar-EG" sz="5400" b="1" dirty="0"/>
            </a:br>
            <a:r>
              <a:rPr lang="ar-EG" sz="5400" b="1" dirty="0"/>
              <a:t>نَعيمٌ يَعُمُّ كَيانــــــــي   أنا في المَسيــــــح</a:t>
            </a:r>
            <a:br>
              <a:rPr lang="ar-EG" sz="5400" b="1" dirty="0"/>
            </a:br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2737"/>
            <a:ext cx="9982199" cy="4508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القرار:</a:t>
            </a:r>
            <a:br>
              <a:rPr kumimoji="0" lang="ar-EG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أنا فيهِ شَخْصٌ جَدِيدُ  أنا فيـهِ قلبٌ سَعيدْ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وَأعْمَلُ مَهْمـــا يُريدُ  ولي فيهِ مَهْما أُريدْ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(أنا في المَسيح)</a:t>
            </a: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5048"/>
            <a:ext cx="9982199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2- 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وَحُبُّهُ يَمْلأُ قلبــــي  لِذاكَ أُحِبُّ الجَميعْ</a:t>
            </a:r>
            <a:br>
              <a:rPr lang="ar-EG" sz="5400" b="1" dirty="0"/>
            </a:br>
            <a:r>
              <a:rPr lang="ar-EG" sz="5000" b="1" dirty="0"/>
              <a:t>وَأعْكِسُ نورَ خَلاصِي  وَبُشْرَى الفِدَاءِ أُذيعْ</a:t>
            </a:r>
            <a:br>
              <a:rPr lang="ar-EG" sz="5400" b="1" dirty="0"/>
            </a:br>
            <a:r>
              <a:rPr lang="ar-EG" sz="5400" b="1" dirty="0"/>
              <a:t>وَأحْيا أمِينَاً لأنِّـــــــي  أنا في المَسيــــــح</a:t>
            </a:r>
            <a:br>
              <a:rPr lang="ar-EG" sz="5400" b="1" dirty="0"/>
            </a:br>
            <a:br>
              <a:rPr lang="ar-EG" sz="5400" b="1" dirty="0"/>
            </a:b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345594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2737"/>
            <a:ext cx="9982199" cy="4508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القرار:</a:t>
            </a:r>
            <a:br>
              <a:rPr kumimoji="0" lang="ar-EG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أنا فيهِ شَخْصٌ جَدِيدُ  أنا فيـهِ قلبٌ سَعيدْ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وَأعْمَلُ مَهْمـــا يُريدُ  ولي فيهِ مَهْما أُريدْ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(أنا في المَسيح)</a:t>
            </a: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11689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5222"/>
            <a:ext cx="9982199" cy="4566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dirty="0"/>
              <a:t>3- 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يَقيناً وَبَعْدَ اخْتِباري مَسِيري وَرَاءَ الحَبيب</a:t>
            </a:r>
            <a:br>
              <a:rPr lang="ar-EG" sz="5000" b="1" dirty="0"/>
            </a:br>
            <a:r>
              <a:rPr lang="ar-EG" sz="5000" b="1" dirty="0"/>
              <a:t>إلَيْهِ سَتَبْقَى حَياتـــي  فَفِيهِ حَياتــي تَطِيب</a:t>
            </a:r>
            <a:br>
              <a:rPr lang="ar-EG" sz="5000" b="1" dirty="0"/>
            </a:br>
            <a:r>
              <a:rPr lang="ar-EG" sz="5000" b="1" dirty="0"/>
              <a:t>وَيَحْلو نَشِيدي لأنِّـي أنا في المَسيـــــــــح</a:t>
            </a:r>
          </a:p>
        </p:txBody>
      </p:sp>
    </p:spTree>
    <p:extLst>
      <p:ext uri="{BB962C8B-B14F-4D97-AF65-F5344CB8AC3E}">
        <p14:creationId xmlns:p14="http://schemas.microsoft.com/office/powerpoint/2010/main" val="3736270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2737"/>
            <a:ext cx="9982199" cy="4508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القرار:</a:t>
            </a:r>
            <a:br>
              <a:rPr kumimoji="0" lang="ar-EG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أنا فيهِ شَخْصٌ جَدِيدُ  أنا فيـهِ قلبٌ سَعيدْ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وَأعْمَلُ مَهْمـــا يُريدُ  ولي فيهِ مَهْما أُريدْ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(أنا في المَسيح)</a:t>
            </a: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3616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</TotalTime>
  <Words>149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2024-03-18T13:17:47Z</dcterms:modified>
</cp:coreProperties>
</file>