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0" r:id="rId3"/>
    <p:sldId id="322" r:id="rId4"/>
    <p:sldId id="323" r:id="rId5"/>
    <p:sldId id="324" r:id="rId6"/>
    <p:sldId id="325" r:id="rId7"/>
    <p:sldId id="32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سلامك فاق العقول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سلامك فاق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يزول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الع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 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بيقول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اتنا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aoqol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wmesh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momken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yezool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alaadw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byeqool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peace is beyond our comprehension. It is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us forever, no matter what the enemy may say. You fill our lives with peace.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(سلام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سلام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عب الر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كل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مكان)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Peace, peace to God’s people in every place.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(وحت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تاه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 ر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جلينا</a:t>
            </a:r>
            <a:r>
              <a:rPr lang="en-US" sz="4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فينا وح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الينا</a:t>
            </a:r>
            <a:b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بير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نف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وسنا ويه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ويم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ق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وبنا س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tahet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rejlena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hawalena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byerod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nfosna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yehdeena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olobna</a:t>
            </a:r>
            <a:r>
              <a:rPr lang="en-US" sz="32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Even if we lose our way, Your spirit is in us and around us. It revives our souls, comforts us, and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fills our heart with peace.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13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(سلام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سلام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عب الر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كل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مكان)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Peace, peace to God’s people in every place.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077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 الله 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ز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b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وماد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ام 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 فينا</a:t>
            </a:r>
            <a:r>
              <a:rPr lang="en-US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شعبك دايما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JO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mesh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zay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ilaalam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teddina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wemadam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aayesh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fina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dayman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God’s peace, You have left for us, it’s not like the world gives, and because Your spirit lives in us, Your people are always in peace.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310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(سلام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سلام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لش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عب الر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كل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مكان)</a:t>
            </a:r>
            <a:r>
              <a:rPr kumimoji="0" lang="ar-JO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errab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SA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Peace, peace to God’s people in every place.</a:t>
            </a:r>
            <a:endParaRPr kumimoji="0" lang="ar-EG" sz="7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3201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5136</TotalTime>
  <Words>462</Words>
  <Application>Microsoft Office PowerPoint</Application>
  <PresentationFormat>عرض على الشاشة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508</cp:revision>
  <dcterms:created xsi:type="dcterms:W3CDTF">2021-12-07T14:30:00Z</dcterms:created>
  <dcterms:modified xsi:type="dcterms:W3CDTF">2023-08-28T12:17:09Z</dcterms:modified>
</cp:coreProperties>
</file>