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6" d="100"/>
          <a:sy n="66" d="100"/>
        </p:scale>
        <p:origin x="36" y="1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JO" sz="8000" b="1" dirty="0"/>
              <a:t>سلامك فاق</a:t>
            </a:r>
            <a:r>
              <a:rPr lang="ar-EG" sz="8000" b="1" dirty="0"/>
              <a:t>ْ</a:t>
            </a:r>
            <a:r>
              <a:rPr lang="ar-JO" sz="8000" b="1" dirty="0"/>
              <a:t> الع</a:t>
            </a:r>
            <a:r>
              <a:rPr lang="ar-EG" sz="8000" b="1" dirty="0"/>
              <a:t>ُ</a:t>
            </a:r>
            <a:r>
              <a:rPr lang="ar-JO" sz="8000" b="1" dirty="0"/>
              <a:t>قول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(سلامك فاقْ العُقولْ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فِينا ومِش مُمْكِن يزولْ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مَهْمَا العَدُو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بيقولْ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مَالِي حَيَاتنا سَلامْ)2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9600" b="1" dirty="0">
                <a:solidFill>
                  <a:srgbClr val="003300"/>
                </a:solidFill>
              </a:rPr>
            </a:br>
            <a:r>
              <a:rPr lang="ar-EG" sz="9600" b="1" dirty="0">
                <a:solidFill>
                  <a:srgbClr val="003300"/>
                </a:solidFill>
              </a:rPr>
              <a:t>(ســلام </a:t>
            </a:r>
            <a:r>
              <a:rPr lang="ar-EG" sz="9600" b="1" dirty="0" err="1">
                <a:solidFill>
                  <a:srgbClr val="003300"/>
                </a:solidFill>
              </a:rPr>
              <a:t>ســلام</a:t>
            </a:r>
            <a:endParaRPr lang="ar-EG" sz="9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9600" b="1" dirty="0">
                <a:solidFill>
                  <a:srgbClr val="003300"/>
                </a:solidFill>
              </a:rPr>
              <a:t>لشَعب الــرَّبِّ</a:t>
            </a:r>
          </a:p>
          <a:p>
            <a:pPr algn="ctr">
              <a:defRPr/>
            </a:pPr>
            <a:r>
              <a:rPr lang="ar-EG" sz="9600" b="1" dirty="0">
                <a:solidFill>
                  <a:srgbClr val="003300"/>
                </a:solidFill>
              </a:rPr>
              <a:t>في كلِّ مكان)</a:t>
            </a:r>
            <a:r>
              <a:rPr lang="ar-EG" sz="7200" b="1" dirty="0">
                <a:solidFill>
                  <a:srgbClr val="003300"/>
                </a:solidFill>
              </a:rPr>
              <a:t>2</a:t>
            </a:r>
            <a:br>
              <a:rPr lang="ar-EG" sz="96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845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(وحتَّى إنْ تاهِت رِجلينا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رُوحَك فينا وحَوَالينا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بيرُدّ نفُوسنا ويهْدِينا   ويمْلا قُلُوبنا سَلامْ)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27732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9600" b="1" dirty="0">
                <a:solidFill>
                  <a:srgbClr val="003300"/>
                </a:solidFill>
              </a:rPr>
            </a:br>
            <a:r>
              <a:rPr lang="ar-EG" sz="9600" b="1" dirty="0">
                <a:solidFill>
                  <a:srgbClr val="003300"/>
                </a:solidFill>
              </a:rPr>
              <a:t>(ســلام </a:t>
            </a:r>
            <a:r>
              <a:rPr lang="ar-EG" sz="9600" b="1" dirty="0" err="1">
                <a:solidFill>
                  <a:srgbClr val="003300"/>
                </a:solidFill>
              </a:rPr>
              <a:t>ســلام</a:t>
            </a:r>
            <a:endParaRPr lang="ar-EG" sz="9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9600" b="1" dirty="0">
                <a:solidFill>
                  <a:srgbClr val="003300"/>
                </a:solidFill>
              </a:rPr>
              <a:t>لشَعب الــرَّبِّ</a:t>
            </a:r>
          </a:p>
          <a:p>
            <a:pPr algn="ctr">
              <a:defRPr/>
            </a:pPr>
            <a:r>
              <a:rPr lang="ar-EG" sz="9600" b="1" dirty="0">
                <a:solidFill>
                  <a:srgbClr val="003300"/>
                </a:solidFill>
              </a:rPr>
              <a:t>في كلِّ مكان)</a:t>
            </a:r>
            <a:r>
              <a:rPr lang="ar-EG" sz="7200" b="1" dirty="0">
                <a:solidFill>
                  <a:srgbClr val="003300"/>
                </a:solidFill>
              </a:rPr>
              <a:t>2</a:t>
            </a:r>
            <a:br>
              <a:rPr lang="ar-EG" sz="96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97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83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(سَلام الله سِبْتُه لِينا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مِش زَيِّ العَالَم تِدِّينا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ومادَام رُوحَك عَايِش فينا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شعبك دايمـــــاً في سَلامْ)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00469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9600" b="1" dirty="0">
                <a:solidFill>
                  <a:srgbClr val="003300"/>
                </a:solidFill>
              </a:rPr>
            </a:br>
            <a:r>
              <a:rPr lang="ar-EG" sz="9600" b="1" dirty="0">
                <a:solidFill>
                  <a:srgbClr val="003300"/>
                </a:solidFill>
              </a:rPr>
              <a:t>(ســلام </a:t>
            </a:r>
            <a:r>
              <a:rPr lang="ar-EG" sz="9600" b="1" dirty="0" err="1">
                <a:solidFill>
                  <a:srgbClr val="003300"/>
                </a:solidFill>
              </a:rPr>
              <a:t>ســلام</a:t>
            </a:r>
            <a:endParaRPr lang="ar-EG" sz="96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9600" b="1" dirty="0">
                <a:solidFill>
                  <a:srgbClr val="003300"/>
                </a:solidFill>
              </a:rPr>
              <a:t>لشَعب الــرَّبِّ</a:t>
            </a:r>
          </a:p>
          <a:p>
            <a:pPr algn="ctr">
              <a:defRPr/>
            </a:pPr>
            <a:r>
              <a:rPr lang="ar-EG" sz="9600" b="1" dirty="0">
                <a:solidFill>
                  <a:srgbClr val="003300"/>
                </a:solidFill>
              </a:rPr>
              <a:t>في كلِّ مكان)</a:t>
            </a:r>
            <a:r>
              <a:rPr lang="ar-EG" sz="7200" b="1" dirty="0">
                <a:solidFill>
                  <a:srgbClr val="003300"/>
                </a:solidFill>
              </a:rPr>
              <a:t>2</a:t>
            </a:r>
            <a:br>
              <a:rPr lang="ar-EG" sz="96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116</Words>
  <Application>Microsoft Office PowerPoint</Application>
  <PresentationFormat>عرض على الشاشة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117</cp:revision>
  <dcterms:created xsi:type="dcterms:W3CDTF">2021-12-07T14:30:00Z</dcterms:created>
  <dcterms:modified xsi:type="dcterms:W3CDTF">2024-03-03T19:33:29Z</dcterms:modified>
</cp:coreProperties>
</file>