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8" d="100"/>
          <a:sy n="68" d="100"/>
        </p:scale>
        <p:origin x="80" y="3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سُلطانك أعظَم سُلطان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سُلطانك أعظَم سُلطان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اِسمك أعظَم اِسم كَمَان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يشهَد عَنَّك كُل كَيَان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أبدِي وأزَلي وجاي وكان</a:t>
            </a:r>
          </a:p>
        </p:txBody>
      </p:sp>
    </p:spTree>
    <p:extLst>
      <p:ext uri="{BB962C8B-B14F-4D97-AF65-F5344CB8AC3E}">
        <p14:creationId xmlns:p14="http://schemas.microsoft.com/office/powerpoint/2010/main" val="1856279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سُلطانك أعظَم سُلطان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اِسمك أعظَم اِسم كَمَان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يشهَد عَنَّك كُل كَيَان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أبدِي وأزَلي وجاي وكان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70093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يشهَد عَن أمجَادك مَاضي </a:t>
            </a:r>
          </a:p>
          <a:p>
            <a:pPr algn="ctr" rtl="1"/>
            <a:r>
              <a:rPr lang="ar-EG" sz="7200" b="1" dirty="0"/>
              <a:t>وحَاضِر مَجدك في الأكوَان</a:t>
            </a:r>
            <a:br>
              <a:rPr lang="ar-EG" sz="7200" b="1" dirty="0"/>
            </a:br>
            <a:r>
              <a:rPr lang="ar-EG" sz="7200" b="1" dirty="0"/>
              <a:t>حَتَّى تاريخ الأرض العَادي</a:t>
            </a:r>
          </a:p>
          <a:p>
            <a:pPr algn="ctr" rtl="1"/>
            <a:r>
              <a:rPr lang="ar-EG" sz="7200" b="1" dirty="0"/>
              <a:t> صَانِع صَفَحَاته بسُلطان</a:t>
            </a:r>
          </a:p>
          <a:p>
            <a:pPr algn="ctr" rtl="1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سُلطانك أعظَم سُلطان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اِسمك أعظَم اِسم كَمَان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يشهَد عَنَّك كُل كَيَان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أبدِي وأزَلي وجاي وكان</a:t>
            </a:r>
          </a:p>
        </p:txBody>
      </p:sp>
    </p:spTree>
    <p:extLst>
      <p:ext uri="{BB962C8B-B14F-4D97-AF65-F5344CB8AC3E}">
        <p14:creationId xmlns:p14="http://schemas.microsoft.com/office/powerpoint/2010/main" val="2476334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70093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شَاول مِين خَلاه يتكَلِّم   </a:t>
            </a:r>
          </a:p>
          <a:p>
            <a:pPr algn="ctr" rtl="1"/>
            <a:r>
              <a:rPr lang="ar-EG" sz="7200" b="1" dirty="0"/>
              <a:t>يعلِن برَّك بالإيمَــان</a:t>
            </a:r>
            <a:br>
              <a:rPr lang="ar-EG" sz="7200" b="1" dirty="0"/>
            </a:br>
            <a:r>
              <a:rPr lang="ar-EG" sz="7200" b="1" dirty="0"/>
              <a:t>وِالسَّامِرِيَّة </a:t>
            </a:r>
            <a:r>
              <a:rPr lang="ar-EG" sz="7200" b="1" dirty="0" err="1"/>
              <a:t>الخَاطيَة</a:t>
            </a:r>
            <a:r>
              <a:rPr lang="ar-EG" sz="7200" b="1" dirty="0"/>
              <a:t> تِسَلِّم   </a:t>
            </a:r>
          </a:p>
          <a:p>
            <a:pPr algn="ctr" rtl="1"/>
            <a:r>
              <a:rPr lang="ar-EG" sz="7200" b="1" dirty="0"/>
              <a:t>وتبَشَّر بيَسوع حَنَّان</a:t>
            </a:r>
          </a:p>
          <a:p>
            <a:pPr algn="ctr" rtl="1"/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128634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سُلطانك أعظَم سُلطان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اِسمك أعظَم اِسم كَمَان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يشهَد عَنَّك كُل كَيَان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أبدِي وأزَلي وجاي وكان</a:t>
            </a:r>
          </a:p>
        </p:txBody>
      </p:sp>
    </p:spTree>
    <p:extLst>
      <p:ext uri="{BB962C8B-B14F-4D97-AF65-F5344CB8AC3E}">
        <p14:creationId xmlns:p14="http://schemas.microsoft.com/office/powerpoint/2010/main" val="514076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70093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صُوتك حَرَّك إيد المُـــوت</a:t>
            </a:r>
            <a:br>
              <a:rPr lang="ar-EG" sz="7200" b="1" dirty="0"/>
            </a:br>
            <a:r>
              <a:rPr lang="ar-EG" sz="7200" b="1" dirty="0"/>
              <a:t>قُلت لعَازَر أُخرُج قــــــــــــام</a:t>
            </a:r>
            <a:br>
              <a:rPr lang="ar-EG" sz="7200" b="1" dirty="0"/>
            </a:br>
            <a:r>
              <a:rPr lang="ar-EG" sz="7200" b="1" dirty="0"/>
              <a:t>حَتَّى إن كان المُوت لُه صُوت</a:t>
            </a:r>
            <a:br>
              <a:rPr lang="ar-EG" sz="7200" b="1" dirty="0"/>
            </a:br>
            <a:r>
              <a:rPr lang="ar-EG" sz="7200" b="1" dirty="0"/>
              <a:t>صُوتك يدِّي القلب أمَـــــــــان</a:t>
            </a:r>
          </a:p>
          <a:p>
            <a:pPr algn="ctr" rtl="1"/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735625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سُلطانك أعظَم سُلطان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اِسمك أعظَم اِسم كَمَان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يشهَد عَنَّك كُل كَيَان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أبدِي وأزَلي وجاي وكان</a:t>
            </a:r>
          </a:p>
        </p:txBody>
      </p:sp>
    </p:spTree>
    <p:extLst>
      <p:ext uri="{BB962C8B-B14F-4D97-AF65-F5344CB8AC3E}">
        <p14:creationId xmlns:p14="http://schemas.microsoft.com/office/powerpoint/2010/main" val="367331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70093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 </a:t>
            </a:r>
          </a:p>
          <a:p>
            <a:pPr algn="ctr" rtl="1"/>
            <a:r>
              <a:rPr lang="ar-EG" sz="7200" b="1" dirty="0"/>
              <a:t>يشهَد عَن أمجَادك مَاضي </a:t>
            </a:r>
          </a:p>
          <a:p>
            <a:pPr algn="ctr" rtl="1"/>
            <a:r>
              <a:rPr lang="ar-EG" sz="7200" b="1" dirty="0"/>
              <a:t>وحَاضِر مَجدك في الأكوَان</a:t>
            </a:r>
            <a:br>
              <a:rPr lang="ar-EG" sz="7200" b="1" dirty="0"/>
            </a:br>
            <a:r>
              <a:rPr lang="ar-EG" sz="7200" b="1" dirty="0"/>
              <a:t>حَتَّى تاريخ الأرض العَادي</a:t>
            </a:r>
          </a:p>
          <a:p>
            <a:pPr algn="ctr" rtl="1"/>
            <a:r>
              <a:rPr lang="ar-EG" sz="7200" b="1" dirty="0"/>
              <a:t> صَانِع صَفَحَاته بسُلطان</a:t>
            </a:r>
          </a:p>
          <a:p>
            <a:pPr algn="ctr" rtl="1"/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123969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1686</TotalTime>
  <Words>177</Words>
  <Application>Microsoft Office PowerPoint</Application>
  <PresentationFormat>عرض على الشاشة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205</cp:revision>
  <dcterms:created xsi:type="dcterms:W3CDTF">2021-12-07T14:30:00Z</dcterms:created>
  <dcterms:modified xsi:type="dcterms:W3CDTF">2024-03-17T20:06:52Z</dcterms:modified>
</cp:coreProperties>
</file>