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80" y="3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سُلطانك أعظَم سُلطان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سُلطانك أعظَم سُلطان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اِسمك أعظَم اِسم كَمَان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يشهَد عَنَّك كُل كَيَان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أبدِي وأزَلي وجاي وكان</a:t>
            </a:r>
          </a:p>
        </p:txBody>
      </p:sp>
    </p:spTree>
    <p:extLst>
      <p:ext uri="{BB962C8B-B14F-4D97-AF65-F5344CB8AC3E}">
        <p14:creationId xmlns:p14="http://schemas.microsoft.com/office/powerpoint/2010/main" val="185627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سُلطانك أعظَم سُلطان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اِسمك أعظَم اِسم كَمَان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يشهَد عَنَّك كُل كَيَان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أبدِي وأزَلي وجاي وكان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يشهَد عَن أمجَادك مَاضي </a:t>
            </a:r>
          </a:p>
          <a:p>
            <a:pPr algn="ctr" rtl="1"/>
            <a:r>
              <a:rPr lang="ar-EG" sz="7200" b="1" dirty="0"/>
              <a:t>وحَاضِر مَجدك في الأكوَان</a:t>
            </a:r>
            <a:br>
              <a:rPr lang="ar-EG" sz="7200" b="1" dirty="0"/>
            </a:br>
            <a:r>
              <a:rPr lang="ar-EG" sz="7200" b="1" dirty="0"/>
              <a:t>حَتَّى تاريخ الأرض العَادي</a:t>
            </a:r>
          </a:p>
          <a:p>
            <a:pPr algn="ctr" rtl="1"/>
            <a:r>
              <a:rPr lang="ar-EG" sz="7200" b="1" dirty="0"/>
              <a:t> صَانِع صَفَحَاته بسُلطان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سُلطانك أعظَم سُلطان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اِسمك أعظَم اِسم كَمَان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يشهَد عَنَّك كُل كَيَان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أبدِي وأزَلي وجاي وكان</a:t>
            </a:r>
          </a:p>
        </p:txBody>
      </p:sp>
    </p:spTree>
    <p:extLst>
      <p:ext uri="{BB962C8B-B14F-4D97-AF65-F5344CB8AC3E}">
        <p14:creationId xmlns:p14="http://schemas.microsoft.com/office/powerpoint/2010/main" val="247633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شَاول مِين خَلاه يتكَلِّم   </a:t>
            </a:r>
          </a:p>
          <a:p>
            <a:pPr algn="ctr" rtl="1"/>
            <a:r>
              <a:rPr lang="ar-EG" sz="7200" b="1" dirty="0"/>
              <a:t>يعلِن برَّك بالإيمَــان</a:t>
            </a:r>
            <a:br>
              <a:rPr lang="ar-EG" sz="7200" b="1" dirty="0"/>
            </a:br>
            <a:r>
              <a:rPr lang="ar-EG" sz="7200" b="1" dirty="0"/>
              <a:t>وِالسَّامِرِيَّة </a:t>
            </a:r>
            <a:r>
              <a:rPr lang="ar-EG" sz="7200" b="1" dirty="0" err="1"/>
              <a:t>الخَاطيَة</a:t>
            </a:r>
            <a:r>
              <a:rPr lang="ar-EG" sz="7200" b="1" dirty="0"/>
              <a:t> تِسَلِّم   </a:t>
            </a:r>
          </a:p>
          <a:p>
            <a:pPr algn="ctr" rtl="1"/>
            <a:r>
              <a:rPr lang="ar-EG" sz="7200" b="1" dirty="0"/>
              <a:t>وتبَشَّر بيَسوع حَنَّان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12863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سُلطانك أعظَم سُلطان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اِسمك أعظَم اِسم كَمَان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يشهَد عَنَّك كُل كَيَان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أبدِي وأزَلي وجاي وكان</a:t>
            </a:r>
          </a:p>
        </p:txBody>
      </p:sp>
    </p:spTree>
    <p:extLst>
      <p:ext uri="{BB962C8B-B14F-4D97-AF65-F5344CB8AC3E}">
        <p14:creationId xmlns:p14="http://schemas.microsoft.com/office/powerpoint/2010/main" val="51407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صُوتك حَرَّك إيد المُـــوت</a:t>
            </a:r>
            <a:br>
              <a:rPr lang="ar-EG" sz="7200" b="1" dirty="0"/>
            </a:br>
            <a:r>
              <a:rPr lang="ar-EG" sz="7200" b="1" dirty="0"/>
              <a:t>قُلت لعَازَر أُخرُج قــــــــــــام</a:t>
            </a:r>
            <a:br>
              <a:rPr lang="ar-EG" sz="7200" b="1" dirty="0"/>
            </a:br>
            <a:r>
              <a:rPr lang="ar-EG" sz="7200" b="1" dirty="0"/>
              <a:t>حَتَّى إن كان المُوت لُه صُوت</a:t>
            </a:r>
            <a:br>
              <a:rPr lang="ar-EG" sz="7200" b="1" dirty="0"/>
            </a:br>
            <a:r>
              <a:rPr lang="ar-EG" sz="7200" b="1" dirty="0"/>
              <a:t>صُوتك يدِّي القلب أمَـــــــــان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3562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سُلطانك أعظَم سُلطان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اِسمك أعظَم اِسم كَمَان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يشهَد عَنَّك كُل كَيَان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أبدِي وأزَلي وجاي وكان</a:t>
            </a:r>
          </a:p>
        </p:txBody>
      </p:sp>
    </p:spTree>
    <p:extLst>
      <p:ext uri="{BB962C8B-B14F-4D97-AF65-F5344CB8AC3E}">
        <p14:creationId xmlns:p14="http://schemas.microsoft.com/office/powerpoint/2010/main" val="36733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يشهَد عَن أمجَادك مَاضي </a:t>
            </a:r>
          </a:p>
          <a:p>
            <a:pPr algn="ctr" rtl="1"/>
            <a:r>
              <a:rPr lang="ar-EG" sz="7200" b="1" dirty="0"/>
              <a:t>وحَاضِر مَجدك في الأكوَان</a:t>
            </a:r>
            <a:br>
              <a:rPr lang="ar-EG" sz="7200" b="1" dirty="0"/>
            </a:br>
            <a:r>
              <a:rPr lang="ar-EG" sz="7200" b="1" dirty="0"/>
              <a:t>حَتَّى تاريخ الأرض العَادي</a:t>
            </a:r>
          </a:p>
          <a:p>
            <a:pPr algn="ctr" rtl="1"/>
            <a:r>
              <a:rPr lang="ar-EG" sz="7200" b="1" dirty="0"/>
              <a:t> صَانِع صَفَحَاته بسُلطان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2396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177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2024-03-17T20:06:52Z</dcterms:modified>
</cp:coreProperties>
</file>