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14" r:id="rId4"/>
    <p:sldId id="315" r:id="rId5"/>
    <p:sldId id="316" r:id="rId6"/>
    <p:sldId id="317" r:id="rId7"/>
    <p:sldId id="318" r:id="rId8"/>
    <p:sldId id="321" r:id="rId9"/>
    <p:sldId id="32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4"/>
            <p14:sldId id="315"/>
            <p14:sldId id="316"/>
            <p14:sldId id="317"/>
            <p14:sldId id="318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37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سنين طويلة مضت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سنين طويلة مضت 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والرب معتني بيَّ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وكل يوم محمول  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عالأذرع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الأبدية </a:t>
            </a:r>
          </a:p>
          <a:p>
            <a:pPr algn="ctr"/>
            <a:br>
              <a:rPr lang="ar-EG" sz="8000" b="1" dirty="0">
                <a:cs typeface="+mn-cs"/>
              </a:rPr>
            </a:br>
            <a:endParaRPr lang="en-US" altLang="en-US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ويسوع بيده ماسكني 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مراعٍ خضر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رابضني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) 2 </a:t>
            </a:r>
          </a:p>
          <a:p>
            <a:pPr algn="ctr">
              <a:lnSpc>
                <a:spcPct val="150000"/>
              </a:lnSpc>
            </a:pP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3916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-2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ملك الملوك يا يسوع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سيِّد الأسياد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نفوسنا بانتظار </a:t>
            </a:r>
          </a:p>
          <a:p>
            <a:pPr algn="ctr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تاخذنا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للأمجاد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/>
            <a:br>
              <a:rPr lang="ar-EG" sz="8000" b="1" dirty="0">
                <a:cs typeface="+mn-cs"/>
              </a:rPr>
            </a:br>
            <a:endParaRPr lang="en-US" altLang="en-US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9727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واتملا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فيك بعينيَّ 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يسوع يا غالي عليَّ) 2 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21361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-3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سباني بحبه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والقلب بيه فرحان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وعد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يجينا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مجده </a:t>
            </a:r>
          </a:p>
          <a:p>
            <a:pPr algn="ctr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وتنتهي الأحزان </a:t>
            </a:r>
          </a:p>
          <a:p>
            <a:pPr algn="ctr"/>
            <a:br>
              <a:rPr lang="ar-EG" sz="8000" b="1" dirty="0">
                <a:cs typeface="+mn-cs"/>
              </a:rPr>
            </a:br>
            <a:endParaRPr lang="en-US" altLang="en-US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52936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تبقى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كلها ليَّ </a:t>
            </a:r>
          </a:p>
          <a:p>
            <a:pPr algn="ctr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أعظم ما فيها فاديَّ ) 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28124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-4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ملك الملوك يا يسوع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سيدي المجروح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قلوبنا في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أشتياق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تمتلي بالروح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/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54750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وتفيض يا ربنا فيا    بمواهبك الروحية )2</a:t>
            </a:r>
            <a:br>
              <a:rPr lang="ar-EG" sz="8000" b="1" dirty="0">
                <a:cs typeface="+mn-cs"/>
              </a:rPr>
            </a:br>
            <a:endParaRPr lang="en-US" altLang="en-US" sz="8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82076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3273</TotalTime>
  <Words>109</Words>
  <Application>Microsoft Office PowerPoint</Application>
  <PresentationFormat>عرض على الشاشة (4:3)</PresentationFormat>
  <Paragraphs>35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260</cp:revision>
  <dcterms:created xsi:type="dcterms:W3CDTF">2021-12-07T14:30:00Z</dcterms:created>
  <dcterms:modified xsi:type="dcterms:W3CDTF">2023-01-10T13:18:01Z</dcterms:modified>
</cp:coreProperties>
</file>