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4" r:id="rId5"/>
    <p:sldId id="371" r:id="rId6"/>
    <p:sldId id="375" r:id="rId7"/>
    <p:sldId id="373" r:id="rId8"/>
    <p:sldId id="37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4"/>
            <p14:sldId id="371"/>
            <p14:sldId id="375"/>
            <p14:sldId id="373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شكرا لله الذي يقودنا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شكرًا لله الذي يقودنا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 موكب النصرة كل حين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كفقراء لا شيء لنا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ونحن نغني </a:t>
            </a:r>
            <a:r>
              <a:rPr lang="ar-EG" sz="6600" b="1" dirty="0" err="1">
                <a:solidFill>
                  <a:srgbClr val="003300"/>
                </a:solidFill>
              </a:rPr>
              <a:t>نغني</a:t>
            </a:r>
            <a:r>
              <a:rPr lang="ar-EG" sz="6600" b="1" dirty="0">
                <a:solidFill>
                  <a:srgbClr val="003300"/>
                </a:solidFill>
              </a:rPr>
              <a:t> كثيرين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8162"/>
            <a:ext cx="9982199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إذ نسعي عنه سفراء </a:t>
            </a:r>
          </a:p>
          <a:p>
            <a:pPr algn="ctr" rtl="1"/>
            <a:r>
              <a:rPr lang="ar-EG" sz="6600" b="1" dirty="0"/>
              <a:t>كأن الله يعظ بنا</a:t>
            </a:r>
            <a:br>
              <a:rPr lang="ar-EG" sz="6600" b="1" dirty="0"/>
            </a:br>
            <a:r>
              <a:rPr lang="ar-EG" sz="6600" b="1" dirty="0"/>
              <a:t>لكي يكون ولنا اكتفاء </a:t>
            </a:r>
          </a:p>
          <a:p>
            <a:pPr algn="ctr" rtl="1"/>
            <a:r>
              <a:rPr lang="ar-EG" sz="6000" b="1" dirty="0"/>
              <a:t>من كل نعمة نعمة أيضاً غنى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شكرًا لله الذي يقودنا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 موكب النصرة كل حين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كفقراء لا شيء لنا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ونحن نغني </a:t>
            </a:r>
            <a:r>
              <a:rPr lang="ar-EG" sz="6600" b="1" dirty="0" err="1">
                <a:solidFill>
                  <a:srgbClr val="003300"/>
                </a:solidFill>
              </a:rPr>
              <a:t>نغني</a:t>
            </a:r>
            <a:r>
              <a:rPr lang="ar-EG" sz="6600" b="1" dirty="0">
                <a:solidFill>
                  <a:srgbClr val="003300"/>
                </a:solidFill>
              </a:rPr>
              <a:t> كثيرين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يقودك الرب على الدوام </a:t>
            </a:r>
          </a:p>
          <a:p>
            <a:pPr algn="ctr" rtl="1"/>
            <a:r>
              <a:rPr lang="ar-EG" sz="6600" b="1" dirty="0"/>
              <a:t>يشبع في </a:t>
            </a:r>
            <a:r>
              <a:rPr lang="ar-EG" sz="6600" b="1" dirty="0" err="1"/>
              <a:t>الجدوب</a:t>
            </a:r>
            <a:r>
              <a:rPr lang="ar-EG" sz="6600" b="1" dirty="0"/>
              <a:t> نفسك</a:t>
            </a:r>
            <a:br>
              <a:rPr lang="ar-EG" sz="6600" b="1" dirty="0"/>
            </a:br>
            <a:r>
              <a:rPr lang="ar-EG" sz="6600" b="1" dirty="0"/>
              <a:t>ينشط </a:t>
            </a:r>
            <a:r>
              <a:rPr lang="ar-EG" sz="6600" b="1" dirty="0" err="1"/>
              <a:t>لك</a:t>
            </a:r>
            <a:r>
              <a:rPr lang="ar-EG" sz="6600" b="1" dirty="0"/>
              <a:t> عظامك </a:t>
            </a:r>
          </a:p>
          <a:p>
            <a:pPr algn="ctr" rtl="1"/>
            <a:r>
              <a:rPr lang="ar-EG" sz="6600" b="1" dirty="0"/>
              <a:t>فتصير كجنة جنة ريا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شكرًا لله الذي يقودنا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 موكب النصرة كل حين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كفقراء لا شيء لنا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ونحن نغني </a:t>
            </a:r>
            <a:r>
              <a:rPr lang="ar-EG" sz="6600" b="1" dirty="0" err="1">
                <a:solidFill>
                  <a:srgbClr val="003300"/>
                </a:solidFill>
              </a:rPr>
              <a:t>نغني</a:t>
            </a:r>
            <a:r>
              <a:rPr lang="ar-EG" sz="6600" b="1" dirty="0">
                <a:solidFill>
                  <a:srgbClr val="003300"/>
                </a:solidFill>
              </a:rPr>
              <a:t> كثيرين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3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96503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اطلبوا الرب مادام يوجد </a:t>
            </a:r>
          </a:p>
          <a:p>
            <a:pPr algn="ctr" rtl="1"/>
            <a:r>
              <a:rPr lang="ar-EG" sz="6600" b="1" dirty="0"/>
              <a:t>ادعوه دوماً فهو قريب</a:t>
            </a:r>
            <a:br>
              <a:rPr lang="ar-EG" sz="6600" b="1" dirty="0"/>
            </a:br>
            <a:r>
              <a:rPr lang="ar-EG" sz="6600" b="1" dirty="0"/>
              <a:t>يعطي المعي المعي قدرة </a:t>
            </a:r>
          </a:p>
          <a:p>
            <a:pPr algn="ctr" rtl="1"/>
            <a:r>
              <a:rPr lang="ar-EG" sz="6600" b="1" dirty="0"/>
              <a:t>لعديم القوة يكثر شدة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71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شكرًا لله الذي يقودنا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في موكب النصرة كل حين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كفقراء لا شيء لنا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ونحن نغني </a:t>
            </a:r>
            <a:r>
              <a:rPr lang="ar-EG" sz="6600" b="1" dirty="0" err="1">
                <a:solidFill>
                  <a:srgbClr val="003300"/>
                </a:solidFill>
              </a:rPr>
              <a:t>نغني</a:t>
            </a:r>
            <a:r>
              <a:rPr lang="ar-EG" sz="6600" b="1" dirty="0">
                <a:solidFill>
                  <a:srgbClr val="003300"/>
                </a:solidFill>
              </a:rPr>
              <a:t> كثيرين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542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158</Words>
  <Application>Microsoft Office PowerPoint</Application>
  <PresentationFormat>عرض على الشاشة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2024-08-18T15:20:56Z</dcterms:modified>
</cp:coreProperties>
</file>