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6" r:id="rId3"/>
    <p:sldId id="324" r:id="rId4"/>
    <p:sldId id="331" r:id="rId5"/>
    <p:sldId id="328" r:id="rId6"/>
    <p:sldId id="332" r:id="rId7"/>
    <p:sldId id="330" r:id="rId8"/>
    <p:sldId id="33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6"/>
            <p14:sldId id="324"/>
            <p14:sldId id="331"/>
            <p14:sldId id="328"/>
            <p14:sldId id="332"/>
            <p14:sldId id="330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شكراً لله الذي يقودنا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شُكْراً للهِ الذي يقودُنـــــا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مَوْكِبِ الن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ُصْرَةِ كُلَّ حين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كَفُقراءَ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لاشــــــــــــــيءَ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لنا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ونَحْنُ نُغنـي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نُغنـي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كثيرين</a:t>
            </a: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llellahi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lathi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mawkebi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nnoSrati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foqaraa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wanahno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kathereen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God who leads us in the victory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parade always.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the poor but we enrich many.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يَقودُكَ الرَّبُّ على الد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َوَام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يُشْبِعُ في الجُدوبِ نفسَـــــكَ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يُنَشِّطُ كُل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عِظامِكَ   فتصير كجَنَّة جَنَّةٍ رَيَّا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ddawam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yoshbeao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jodobi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nafsaka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yonashsheto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aezameka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fataSeer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jannaten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rayya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God leads You always, fills you in famines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Activates all your bones to become like paradise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شُكْراً للهِ الذي يقودُنـــــا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مَوْكِبِ الن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ُصْرَةِ كُلَّ حين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كَفُقراءَ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لاشــــــــــــــيءَ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لنا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ونَحْنُ نُغنـي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نُغنـي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كثيرين</a:t>
            </a: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llellahi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lathi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mawkebi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nnoSrati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foqaraa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wanahno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kathereen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God who leads us in the victory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parade always.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the poor but we enrich many.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76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طلبوا الرَّبَّ مادامَ يُوجَد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اِدعوهُ دَوْمـــــــاً فهوَ قريب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يُعْطي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للمُعيَى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المُعيَى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قُدْرةً لِعَديمِ القوَّة يُكَثِّر شِدَّةً</a:t>
            </a: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otlobo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yojad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qodratan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leaadeemi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yokathther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sheddatan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Seek the Lord as long as He is there, call Him 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is near. He gives the weak power and to the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feeble strength.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19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شُكْراً للهِ الذي يقودُنـــــا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مَوْكِبِ الن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ُصْرَةِ كُلَّ حين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كَفُقراءَ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لاشــــــــــــــيءَ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لنا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ونَحْنُ نُغنـي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نُغنـي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كثيرين</a:t>
            </a: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llellahi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lathi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mawkebi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nnoSrati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foqaraa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wanahno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kathereen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God who leads us in the victory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parade always.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the poor but we enrich many.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72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إذاً سَنَسْعى عَنْهُ سُفراء  كأنَّ اللهَ يَعِظُ بِنا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لكي يَكونَ ولنا اكتِفاء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مِنْ كُلِّ نِعْمةٍ أيْضَاً غِنَى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sanasaa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sofaraa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yaaetzo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yakoona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aktefaa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go like ambassadors for Him as if He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preaches through us. So we will have abundant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grace and riches.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96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شُكْراً للهِ الذي يقودُنـــــا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مَوْكِبِ الن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ُصْرَةِ كُلَّ حين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كَفُقراءَ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لاشــــــــــــــيءَ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لنا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ونَحْنُ نُغنـي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نُغنـي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كثيرين</a:t>
            </a: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4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llellahi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lathi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mawkebi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nnoSrati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foqaraa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wanahno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noghni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kathereen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God who leads us in the victory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parade always.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the poor but we enrich many.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8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5331</TotalTime>
  <Words>481</Words>
  <Application>Microsoft Office PowerPoint</Application>
  <PresentationFormat>عرض على الشاشة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532</cp:revision>
  <dcterms:created xsi:type="dcterms:W3CDTF">2021-12-07T14:30:00Z</dcterms:created>
  <dcterms:modified xsi:type="dcterms:W3CDTF">2025-02-13T12:41:42Z</dcterms:modified>
</cp:coreProperties>
</file>