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6" r:id="rId3"/>
    <p:sldId id="397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39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طوبى للي يسمع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طوبى للي يسمع</a:t>
            </a:r>
          </a:p>
          <a:p>
            <a:pPr algn="ctr" rtl="1"/>
            <a:r>
              <a:rPr lang="ar-EG" sz="8000" b="1" dirty="0"/>
              <a:t>ويعمل كمان</a:t>
            </a:r>
          </a:p>
          <a:p>
            <a:pPr algn="ctr" rtl="1"/>
            <a:r>
              <a:rPr lang="ar-EG" sz="8000" b="1" dirty="0"/>
              <a:t>(دايماً يبقى ناجح</a:t>
            </a:r>
          </a:p>
          <a:p>
            <a:pPr algn="ctr" rtl="1"/>
            <a:r>
              <a:rPr lang="ar-EG" sz="8000" b="1" dirty="0"/>
              <a:t>في كل مكان)2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زي شجره مغروسة</a:t>
            </a:r>
          </a:p>
          <a:p>
            <a:pPr algn="ctr" rtl="1"/>
            <a:r>
              <a:rPr lang="ar-EG" sz="8000" b="1" dirty="0"/>
              <a:t>بجــــوار الأنهــــــار</a:t>
            </a:r>
          </a:p>
          <a:p>
            <a:pPr algn="ctr" rtl="1"/>
            <a:r>
              <a:rPr lang="ar-EG" sz="8000" b="1" dirty="0"/>
              <a:t>(كبـــــــــــرت)3</a:t>
            </a:r>
          </a:p>
          <a:p>
            <a:pPr algn="ctr" rtl="1"/>
            <a:r>
              <a:rPr lang="ar-EG" sz="8000" b="1" dirty="0"/>
              <a:t>وجابت ثمـــــــار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وِورقها أخضر</a:t>
            </a:r>
          </a:p>
          <a:p>
            <a:pPr algn="ctr" rtl="1"/>
            <a:r>
              <a:rPr lang="ar-EG" sz="8000" b="1"/>
              <a:t>ودايماً بيزهر</a:t>
            </a:r>
          </a:p>
          <a:p>
            <a:pPr algn="ctr" rtl="1"/>
            <a:r>
              <a:rPr lang="ar-EG" sz="8000" b="1"/>
              <a:t>طوبى لليسمع</a:t>
            </a:r>
          </a:p>
          <a:p>
            <a:pPr algn="ctr" rtl="1"/>
            <a:r>
              <a:rPr lang="ar-EG" sz="8000" b="1"/>
              <a:t>ويعمل كمان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</TotalTime>
  <Words>37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231</cp:revision>
  <dcterms:created xsi:type="dcterms:W3CDTF">2021-12-07T14:30:00Z</dcterms:created>
  <dcterms:modified xsi:type="dcterms:W3CDTF">2024-08-26T07:30:51Z</dcterms:modified>
</cp:coreProperties>
</file>