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44" r:id="rId3"/>
    <p:sldId id="443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4"/>
            <p14:sldId id="443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 الأبواب قرب يجي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30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dirty="0"/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كنيسة جاي العريس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اللي أختارك قبل التأسيس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كملي جهازك بالتقديس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قرب يجي ع الأبواب</a:t>
            </a:r>
          </a:p>
          <a:p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45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890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1-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تعو نتمسك بالوعود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ونتسلح فيها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تيعود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وبرباب ودف وعود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نترنمله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شيخ وشاب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3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2-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نصحا من وهم العيان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نرجع نحيا بالإيمان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نتبع خطواته بأمان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نلهج بكلام الكتاب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68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15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3- </a:t>
            </a:r>
            <a:endParaRPr lang="ar-EG" sz="7200" b="1" dirty="0"/>
          </a:p>
          <a:p>
            <a:pPr algn="ctr" rtl="1" eaLnBrk="0" hangingPunct="0"/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عيوني تاقت لرؤياه</a:t>
            </a:r>
            <a:br>
              <a:rPr lang="ar-EG" sz="7200" b="1" dirty="0"/>
            </a:br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ونفسي ملت قولت آه</a:t>
            </a:r>
            <a:br>
              <a:rPr lang="ar-EG" sz="7200" b="1" dirty="0"/>
            </a:br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وروحي عطشانة للقاه</a:t>
            </a:r>
            <a:br>
              <a:rPr lang="ar-EG" sz="7200" b="1" dirty="0"/>
            </a:br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قلبي عن </a:t>
            </a:r>
            <a:r>
              <a:rPr lang="ar-EG" sz="7200" b="1" dirty="0" err="1">
                <a:solidFill>
                  <a:srgbClr val="000000"/>
                </a:solidFill>
                <a:effectLst/>
                <a:latin typeface="Helvetica Neue"/>
              </a:rPr>
              <a:t>هالدنيا</a:t>
            </a:r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 تاب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544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01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4-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راجع يخطفنا لدار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بإيده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صنعها للأبرار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مستنينا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 البار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يرحب فينا ببيت الأب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771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2206</TotalTime>
  <Words>215</Words>
  <Application>Microsoft Office PowerPoint</Application>
  <PresentationFormat>عرض على الشاشة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364</cp:revision>
  <dcterms:created xsi:type="dcterms:W3CDTF">2021-12-07T14:30:00Z</dcterms:created>
  <dcterms:modified xsi:type="dcterms:W3CDTF">2024-08-26T07:45:57Z</dcterms:modified>
</cp:coreProperties>
</file>