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323" r:id="rId3"/>
    <p:sldId id="320" r:id="rId4"/>
    <p:sldId id="332" r:id="rId5"/>
    <p:sldId id="325" r:id="rId6"/>
    <p:sldId id="333" r:id="rId7"/>
    <p:sldId id="327" r:id="rId8"/>
    <p:sldId id="334" r:id="rId9"/>
    <p:sldId id="329" r:id="rId10"/>
    <p:sldId id="335" r:id="rId11"/>
    <p:sldId id="331" r:id="rId12"/>
    <p:sldId id="336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0"/>
            <p14:sldId id="332"/>
            <p14:sldId id="325"/>
            <p14:sldId id="333"/>
            <p14:sldId id="327"/>
            <p14:sldId id="334"/>
            <p14:sldId id="329"/>
            <p14:sldId id="335"/>
            <p14:sldId id="331"/>
            <p14:sldId id="33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8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531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218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396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239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1737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3843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3309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555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256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 err="1"/>
              <a:t>عَالأبوَاب</a:t>
            </a:r>
            <a:r>
              <a:rPr lang="ar-EG" sz="6000" b="1" dirty="0"/>
              <a:t> قَرَّب </a:t>
            </a:r>
            <a:r>
              <a:rPr lang="ar-EG" sz="6000" b="1" dirty="0" err="1"/>
              <a:t>ييجي</a:t>
            </a:r>
            <a:r>
              <a:rPr lang="ar-EG" sz="6000" b="1" dirty="0"/>
              <a:t> </a:t>
            </a:r>
            <a:r>
              <a:rPr lang="ar-EG" sz="6000" b="1" dirty="0" err="1"/>
              <a:t>عَالأبوَاب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عَالأبوَاب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قَرَّب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ييجي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عَالأبوَاب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عَالسَّحَاب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رَاح يجمَعنا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عَالسَّحَاب</a:t>
            </a:r>
            <a:endParaRPr kumimoji="0" lang="ar-EG" sz="5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 abwab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arrab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yeji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aal abwab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ssahab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rah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yejmaana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aal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ssahab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 is close, knocking on the door.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 will gather us on the clouds.</a:t>
            </a: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2707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5-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كنِيسَـة جاي العَريس اللي اِختارِك قبل التَّأسِيس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كَمِّلي جهَادك بالتَّقدِيس قَرَّب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ييجي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عَلى الأبوَاب</a:t>
            </a:r>
            <a:endParaRPr kumimoji="0" lang="ar-EG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knisa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jay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aarees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lekhtarek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abl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ttaasees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kammeli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jhadek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bel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ttaqdees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arrab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yeji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abwab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Church, the Groom is coming soon. He chose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you before He established the universe. Finish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your fight with purification. He is on the door.</a:t>
            </a:r>
            <a:endParaRPr kumimoji="0" lang="ar-EG" sz="7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656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عَالأبوَاب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قَرَّب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ييجي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عَالأبوَاب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عَالسَّحَاب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رَاح يجمَعنا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عَالسَّحَاب</a:t>
            </a:r>
            <a:endParaRPr kumimoji="0" lang="ar-EG" sz="5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 abwab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arrab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yeji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aal abwab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ssahab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rah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yejmaana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aal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ssahab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 is close, knocking on the door.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 will gather us on the clouds.</a:t>
            </a: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4477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عَالأبوَاب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قَرَّب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ييجي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عَالأبوَاب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عَالسَّحَاب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رَاح يجمَعنا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عَالسَّحَاب</a:t>
            </a:r>
            <a:endParaRPr kumimoji="0" lang="ar-EG" sz="5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 abwab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arrab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yeji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aal abwab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ssahab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rah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yejmaana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aal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ssahab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 is close, knocking on the door.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 will gather us on the clouds.</a:t>
            </a: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تَعُوا نِتمَسَّك بالوُعُود وِنِتسَلَّح فيها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تايعُـود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وِبرَبَاب ودَفِّ وعُود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بنرَتِّل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لُه شِيخ وشَاب</a:t>
            </a:r>
          </a:p>
          <a:p>
            <a:pPr rtl="1"/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taao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netmassak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bel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woaod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wenet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sallah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aood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web rabab we daff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aod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benrattello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shaikho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shab</a:t>
            </a:r>
            <a:endParaRPr lang="en-US" sz="1000" b="1" dirty="0">
              <a:solidFill>
                <a:prstClr val="black"/>
              </a:solidFill>
              <a:latin typeface="Calibri"/>
            </a:endParaRPr>
          </a:p>
          <a:p>
            <a:pPr rtl="1"/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Let’s abide in the promises and arm ourselves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with them till He comes back. Let’s sing to Him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on all the musical instruments.</a:t>
            </a:r>
            <a:endParaRPr kumimoji="0" lang="ar-EG" sz="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عَالأبوَاب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قَرَّب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ييجي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عَالأبوَاب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عَالسَّحَاب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رَاح يجمَعنا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عَالسَّحَاب</a:t>
            </a:r>
            <a:endParaRPr kumimoji="0" lang="ar-EG" sz="5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 abwab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arrab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yeji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aal abwab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ssahab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rah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yejmaana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aal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ssahab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 is close, knocking on the door.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 will gather us on the clouds.</a:t>
            </a: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1682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نِصحَى مِن وَهم العَيَان نِرجَع نِحيَا بالإيمَان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نِتبَع خَطَوَاته بأمَان   نِلهَج بكلام الكِتاب</a:t>
            </a:r>
          </a:p>
          <a:p>
            <a:pPr rtl="1"/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neSha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wahm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aayan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nerjaa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nehia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bel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eman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netbaa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khatawato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aman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nelhaj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kalam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ketab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Let’s wake up and live by faith again.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Let’s follow His footsteps and utter the word.</a:t>
            </a:r>
            <a:endParaRPr kumimoji="0" lang="ar-EG" sz="7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125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عَالأبوَاب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قَرَّب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ييجي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عَالأبوَاب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عَالسَّحَاب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رَاح يجمَعنا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عَالسَّحَاب</a:t>
            </a:r>
            <a:endParaRPr kumimoji="0" lang="ar-EG" sz="5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 abwab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arrab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yeji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aal abwab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ssahab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rah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yejmaana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aal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ssahab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 is close, knocking on the door.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 will gather us on the clouds.</a:t>
            </a: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7607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عُيُوني تاقِت لِرُؤيَاه  نفسي مَلِّت قولِة آه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ورُوحِي عَطشَانَة لِلُقاه وقلبي عَن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هالدُّنيَا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تاب</a:t>
            </a:r>
          </a:p>
          <a:p>
            <a:pPr rtl="1"/>
            <a:b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aoioni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taaet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roayah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nafsi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mallet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olet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aah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rohi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aatshana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loaah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haddonia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tab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My eyes long to see Him, my soul is tired from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complaining. My spirit is thirsty to meet Him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and my heart left the world behind.</a:t>
            </a:r>
            <a:endParaRPr kumimoji="0" lang="ar-EG" sz="7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4968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عَالأبوَاب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قَرَّب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ييجي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عَالأبوَاب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عَالسَّحَاب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رَاح يجمَعنا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عَالسَّحَاب</a:t>
            </a:r>
            <a:endParaRPr kumimoji="0" lang="ar-EG" sz="5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 abwab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arrab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yeji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aal abwab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ssahab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rah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yejmaana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aal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ssahab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 is close, knocking on the door.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 will gather us on the clouds.</a:t>
            </a: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3997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4-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رَاجـِع يخطَفنا لِدار بِيدُه صَنَعها لِلأبرَار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مِستَنِّينا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يَسوع البَار  يرَحِّب فينا لِبيت الآب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rajea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yekhtafna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bido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Sanaaha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abrar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mestannina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bar  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yerahheb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le bait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elab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He is coming back to take us to our home He made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with His own hand for the righteous. Jesus is waiting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to welcome us to the Father’s house.</a:t>
            </a:r>
            <a:endParaRPr kumimoji="0" lang="ar-EG" sz="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1524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5031</TotalTime>
  <Words>613</Words>
  <Application>Microsoft Office PowerPoint</Application>
  <PresentationFormat>عرض على الشاشة (4:3)</PresentationFormat>
  <Paragraphs>96</Paragraphs>
  <Slides>13</Slides>
  <Notes>11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486</cp:revision>
  <dcterms:created xsi:type="dcterms:W3CDTF">2021-12-07T14:30:00Z</dcterms:created>
  <dcterms:modified xsi:type="dcterms:W3CDTF">2025-02-12T08:31:40Z</dcterms:modified>
</cp:coreProperties>
</file>