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5" r:id="rId4"/>
    <p:sldId id="406" r:id="rId5"/>
    <p:sldId id="40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عزي الحزانى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ما إلنا غيرك</a:t>
            </a:r>
            <a:endParaRPr lang="en-US" sz="7200" dirty="0"/>
          </a:p>
          <a:p>
            <a:pPr algn="ctr" rtl="1"/>
            <a:r>
              <a:rPr lang="ar-SA" sz="7200" b="1" dirty="0"/>
              <a:t>نلجأ لك في ال</a:t>
            </a:r>
            <a:r>
              <a:rPr lang="ar-EG" sz="7200" b="1" dirty="0"/>
              <a:t>أ</a:t>
            </a:r>
            <a:r>
              <a:rPr lang="ar-SA" sz="7200" b="1" dirty="0"/>
              <a:t>حزان</a:t>
            </a:r>
            <a:endParaRPr lang="en-US" sz="7200" dirty="0"/>
          </a:p>
          <a:p>
            <a:pPr algn="ctr" rtl="1"/>
            <a:r>
              <a:rPr lang="ar-SA" sz="7200" b="1" dirty="0"/>
              <a:t>ما إلنا غيرك</a:t>
            </a:r>
            <a:endParaRPr lang="en-US" sz="7200" dirty="0"/>
          </a:p>
          <a:p>
            <a:pPr algn="ctr" rtl="1"/>
            <a:r>
              <a:rPr lang="ar-SA" sz="7200" b="1" dirty="0"/>
              <a:t>نصرخ </a:t>
            </a:r>
            <a:r>
              <a:rPr lang="ar-SA" sz="7200" b="1" dirty="0" err="1"/>
              <a:t>لك</a:t>
            </a:r>
            <a:r>
              <a:rPr lang="ar-SA" sz="7200" b="1" dirty="0"/>
              <a:t> </a:t>
            </a:r>
            <a:r>
              <a:rPr lang="ar-SA" sz="7200" b="1" dirty="0" err="1"/>
              <a:t>ياحنان</a:t>
            </a:r>
            <a:endParaRPr lang="en-US" sz="7200" dirty="0"/>
          </a:p>
          <a:p>
            <a:pPr algn="ctr" rtl="1"/>
            <a:r>
              <a:rPr lang="ar-SA" sz="7200" b="1" dirty="0"/>
              <a:t>ما </a:t>
            </a:r>
            <a:r>
              <a:rPr lang="ar-EG" sz="7200" b="1" dirty="0"/>
              <a:t>إ</a:t>
            </a:r>
            <a:r>
              <a:rPr lang="ar-SA" sz="7200" b="1" dirty="0"/>
              <a:t>لنا غيرك يا الله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عزي الحزانى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مسح الدموع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نصلي يا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بانا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في 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سم يسوع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عزي الحزانى 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ما إلنا غيرك</a:t>
            </a:r>
            <a:endParaRPr lang="en-US" sz="7200" dirty="0"/>
          </a:p>
          <a:p>
            <a:pPr algn="ctr" rtl="1"/>
            <a:r>
              <a:rPr lang="ar-SA" sz="7200" b="1" dirty="0"/>
              <a:t>يرحمنا من ال</a:t>
            </a:r>
            <a:r>
              <a:rPr lang="ar-EG" sz="7200" b="1" dirty="0"/>
              <a:t>أ</a:t>
            </a:r>
            <a:r>
              <a:rPr lang="ar-SA" sz="7200" b="1" dirty="0"/>
              <a:t>وجاع</a:t>
            </a:r>
            <a:endParaRPr lang="en-US" sz="7200" dirty="0"/>
          </a:p>
          <a:p>
            <a:pPr algn="ctr" rtl="1"/>
            <a:r>
              <a:rPr lang="ar-SA" sz="7200" b="1" dirty="0"/>
              <a:t>ما إلنا غيرك</a:t>
            </a:r>
            <a:endParaRPr lang="en-US" sz="7200" dirty="0"/>
          </a:p>
          <a:p>
            <a:pPr algn="ctr" rtl="1"/>
            <a:r>
              <a:rPr lang="ar-SA" sz="7200" b="1" dirty="0"/>
              <a:t>يعوضنا عن </a:t>
            </a:r>
            <a:r>
              <a:rPr lang="ar-SA" sz="7200" b="1" dirty="0" err="1"/>
              <a:t>ال</a:t>
            </a:r>
            <a:r>
              <a:rPr lang="ar-EG" sz="7200" b="1" dirty="0"/>
              <a:t>ل</a:t>
            </a:r>
            <a:r>
              <a:rPr lang="ar-SA" sz="7200" b="1" dirty="0"/>
              <a:t>ي</a:t>
            </a:r>
            <a:r>
              <a:rPr lang="ar-EG" sz="7200" b="1" dirty="0"/>
              <a:t> </a:t>
            </a:r>
            <a:r>
              <a:rPr lang="ar-SA" sz="7200" b="1" dirty="0"/>
              <a:t>ضاع</a:t>
            </a:r>
            <a:endParaRPr lang="en-US" sz="7200" dirty="0"/>
          </a:p>
          <a:p>
            <a:pPr algn="ctr" rtl="1"/>
            <a:r>
              <a:rPr lang="ar-SA" sz="7200" b="1" dirty="0"/>
              <a:t>ما </a:t>
            </a:r>
            <a:r>
              <a:rPr lang="ar-EG" sz="7200" b="1" dirty="0"/>
              <a:t>إ</a:t>
            </a:r>
            <a:r>
              <a:rPr lang="ar-SA" sz="7200" b="1" dirty="0"/>
              <a:t>لنا غيرك يا الله </a:t>
            </a:r>
            <a:endParaRPr lang="en-US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عزي الحزانى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و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مسح الدموع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نصلي يا </a:t>
            </a:r>
            <a:r>
              <a:rPr lang="ar-EG" sz="7200" b="1" dirty="0">
                <a:solidFill>
                  <a:srgbClr val="00582A"/>
                </a:solidFill>
              </a:rPr>
              <a:t>أ</a:t>
            </a:r>
            <a:r>
              <a:rPr lang="ar-SA" sz="7200" b="1" dirty="0">
                <a:solidFill>
                  <a:srgbClr val="00582A"/>
                </a:solidFill>
              </a:rPr>
              <a:t>بانا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>
                <a:solidFill>
                  <a:srgbClr val="00582A"/>
                </a:solidFill>
              </a:rPr>
              <a:t>في </a:t>
            </a:r>
            <a:r>
              <a:rPr lang="ar-EG" sz="7200" b="1" dirty="0">
                <a:solidFill>
                  <a:srgbClr val="00582A"/>
                </a:solidFill>
              </a:rPr>
              <a:t>ا</a:t>
            </a:r>
            <a:r>
              <a:rPr lang="ar-SA" sz="7200" b="1" dirty="0">
                <a:solidFill>
                  <a:srgbClr val="00582A"/>
                </a:solidFill>
              </a:rPr>
              <a:t>سم يسوع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endParaRPr lang="en-US" sz="7200" dirty="0">
              <a:solidFill>
                <a:srgbClr val="00582A"/>
              </a:solidFill>
            </a:endParaRPr>
          </a:p>
          <a:p>
            <a:pPr algn="ctr" rtl="1"/>
            <a:r>
              <a:rPr lang="ar-SA" sz="7200" b="1" dirty="0">
                <a:solidFill>
                  <a:srgbClr val="00582A"/>
                </a:solidFill>
              </a:rPr>
              <a:t>عزي الحزانى </a:t>
            </a:r>
            <a:endParaRPr lang="en-US" sz="72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6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</TotalTime>
  <Words>85</Words>
  <Application>Microsoft Office PowerPoint</Application>
  <PresentationFormat>عرض على الشاشة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267</cp:revision>
  <dcterms:created xsi:type="dcterms:W3CDTF">2021-12-07T14:30:00Z</dcterms:created>
  <dcterms:modified xsi:type="dcterms:W3CDTF">2024-03-16T09:10:17Z</dcterms:modified>
</cp:coreProperties>
</file>