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5" r:id="rId2"/>
    <p:sldId id="323" r:id="rId3"/>
    <p:sldId id="324" r:id="rId4"/>
    <p:sldId id="343" r:id="rId5"/>
    <p:sldId id="326" r:id="rId6"/>
    <p:sldId id="342" r:id="rId7"/>
    <p:sldId id="328" r:id="rId8"/>
    <p:sldId id="341" r:id="rId9"/>
    <p:sldId id="330" r:id="rId10"/>
    <p:sldId id="340" r:id="rId11"/>
    <p:sldId id="332" r:id="rId12"/>
    <p:sldId id="339" r:id="rId13"/>
    <p:sldId id="334" r:id="rId14"/>
    <p:sldId id="338" r:id="rId15"/>
    <p:sldId id="336" r:id="rId16"/>
    <p:sldId id="337" r:id="rId17"/>
    <p:sldId id="29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43"/>
            <p14:sldId id="326"/>
            <p14:sldId id="342"/>
            <p14:sldId id="328"/>
            <p14:sldId id="341"/>
            <p14:sldId id="330"/>
            <p14:sldId id="340"/>
            <p14:sldId id="332"/>
            <p14:sldId id="339"/>
            <p14:sldId id="334"/>
            <p14:sldId id="338"/>
            <p14:sldId id="336"/>
            <p14:sldId id="33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1801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7722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0306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0772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478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206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547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829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22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0592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766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046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2969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564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عصفورك غرَّد في الغابة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 </a:t>
            </a:r>
          </a:p>
          <a:p>
            <a:pPr rtl="1"/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صف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ورك غ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د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ْ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في الغ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ة</a:t>
            </a:r>
            <a:r>
              <a:rPr lang="ar-EG" sz="40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وفي الل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يل ص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ح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ى الع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ود و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ة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فَايِض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قلبي نَغَم وِكتَابَة (لَك يا رَبِّي)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لأَنَّك بابا</a:t>
            </a:r>
          </a:p>
          <a:p>
            <a:pPr rtl="1"/>
            <a:b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aaSforak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gharrad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fil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ghaba</a:t>
            </a:r>
            <a:r>
              <a:rPr lang="en-US" sz="3200" b="1" dirty="0">
                <a:solidFill>
                  <a:srgbClr val="002060"/>
                </a:solidFill>
                <a:latin typeface="Calibri"/>
                <a:cs typeface="+mn-cs"/>
              </a:rPr>
              <a:t>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fillail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Sahha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elaod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rababa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fayeD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nagham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wektaba</a:t>
            </a:r>
            <a:r>
              <a:rPr lang="en-US" sz="3200" b="1" dirty="0">
                <a:solidFill>
                  <a:srgbClr val="002060"/>
                </a:solidFill>
                <a:latin typeface="Calibri"/>
                <a:cs typeface="+mn-cs"/>
              </a:rPr>
              <a:t>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rabbi)3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annak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baba</a:t>
            </a:r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ar-EG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Your bird sang in the forest and at night it woke up music. My heart pours tunes and words for You God because You are Dad.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7837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5-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</a:p>
          <a:p>
            <a:pPr rtl="1"/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بوع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ُ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ودك م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تع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ز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ِّ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ي ك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أ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ن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ِّ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م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اس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ك في الو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عد ا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ست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ج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ات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فَرَحي بوَعدك سَاوَى إجَابتك</a:t>
            </a:r>
            <a:r>
              <a:rPr lang="ar-EG" sz="4000" b="1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أصل إيمَاني في كِلمِة بابا</a:t>
            </a:r>
          </a:p>
          <a:p>
            <a:pPr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bowaodak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metaazzi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kaanni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masek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fil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estejabat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farahi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waadak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ejabtak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emani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kelmet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baba</a:t>
            </a:r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am comforted by Your promises as if I see the fulfillments. My joy in Your promise is as great as in the fulfillment because I trust Dad.</a:t>
            </a:r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0366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 </a:t>
            </a:r>
          </a:p>
          <a:p>
            <a:pPr rtl="1"/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صف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ورك غ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د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ْ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في الغ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ة</a:t>
            </a:r>
            <a:r>
              <a:rPr lang="ar-EG" sz="40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وفي الل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يل ص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ح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ى الع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ود و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ة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فَايِض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قلبي نَغَم وِكتَابَة (لَك يا رَبِّي)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لأَنَّك بابا</a:t>
            </a:r>
          </a:p>
          <a:p>
            <a:pPr rtl="1"/>
            <a:b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aaSforak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gharrad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fil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ghaba</a:t>
            </a:r>
            <a:r>
              <a:rPr lang="en-US" sz="3200" b="1" dirty="0">
                <a:solidFill>
                  <a:srgbClr val="002060"/>
                </a:solidFill>
                <a:latin typeface="Calibri"/>
                <a:cs typeface="+mn-cs"/>
              </a:rPr>
              <a:t>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fillail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Sahha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elaod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rababa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fayeD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nagham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wektaba</a:t>
            </a:r>
            <a:r>
              <a:rPr lang="en-US" sz="3200" b="1" dirty="0">
                <a:solidFill>
                  <a:srgbClr val="002060"/>
                </a:solidFill>
                <a:latin typeface="Calibri"/>
                <a:cs typeface="+mn-cs"/>
              </a:rPr>
              <a:t>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rabbi)3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annak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baba</a:t>
            </a:r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ar-EG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Your bird sang in the forest and at night it woke up music. My heart pours tunes and words for You God because You are Dad.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417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6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-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</a:p>
          <a:p>
            <a:pPr rtl="1"/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ِ</a:t>
            </a: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لن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َّ</a:t>
            </a: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اس ش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ايف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ة الن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َّ</a:t>
            </a: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اس م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ِن</a:t>
            </a: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الخ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ار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ِ</a:t>
            </a: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ج</a:t>
            </a:r>
            <a:r>
              <a:rPr lang="ar-EG" sz="3600" b="1" dirty="0">
                <a:solidFill>
                  <a:prstClr val="black"/>
                </a:solidFill>
                <a:latin typeface="Calibri"/>
                <a:cs typeface="Arial" charset="0"/>
              </a:rPr>
              <a:t> 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أ</a:t>
            </a: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م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َّ</a:t>
            </a: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 الد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َّ</a:t>
            </a: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اخ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ِ</a:t>
            </a: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ل م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كش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ُ</a:t>
            </a: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وف ع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ند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ك</a:t>
            </a:r>
            <a:b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ِ</a:t>
            </a:r>
            <a:r>
              <a:rPr kumimoji="0" lang="ar-AE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لخ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ار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ِ</a:t>
            </a: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ج يفن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ى و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أنا 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أ</a:t>
            </a: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تب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ار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ِ</a:t>
            </a: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ك</a:t>
            </a:r>
            <a:r>
              <a:rPr lang="ar-EG" sz="3600" b="1" dirty="0">
                <a:solidFill>
                  <a:prstClr val="black"/>
                </a:solidFill>
                <a:latin typeface="Calibri"/>
                <a:cs typeface="Arial" charset="0"/>
              </a:rPr>
              <a:t> </a:t>
            </a: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ج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ُ</a:t>
            </a: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َّا</a:t>
            </a: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ف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ي</a:t>
            </a: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ر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ُ</a:t>
            </a: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وحي ب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ِ</a:t>
            </a: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ر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ُ</a:t>
            </a: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وحك بابا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elnnas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shayfannas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kharej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ammad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dakhel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makshof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aandak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elkharej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yefna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atbarek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joa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rohi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rohak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baba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People see the outside but You reveal the inside.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The outside will vanish and I will be blessed in the inside by Your Spirit, Dad.</a:t>
            </a:r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4599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 </a:t>
            </a:r>
          </a:p>
          <a:p>
            <a:pPr rtl="1"/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صف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ورك غ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د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ْ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في الغ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ة</a:t>
            </a:r>
            <a:r>
              <a:rPr lang="ar-EG" sz="40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وفي الل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يل ص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ح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ى الع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ود و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ة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فَايِض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قلبي نَغَم وِكتَابَة (لَك يا رَبِّي)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لأَنَّك بابا</a:t>
            </a:r>
          </a:p>
          <a:p>
            <a:pPr rtl="1"/>
            <a:b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aaSforak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gharrad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fil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ghaba</a:t>
            </a:r>
            <a:r>
              <a:rPr lang="en-US" sz="3200" b="1" dirty="0">
                <a:solidFill>
                  <a:srgbClr val="002060"/>
                </a:solidFill>
                <a:latin typeface="Calibri"/>
                <a:cs typeface="+mn-cs"/>
              </a:rPr>
              <a:t>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fillail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Sahha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elaod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rababa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fayeD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nagham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wektaba</a:t>
            </a:r>
            <a:r>
              <a:rPr lang="en-US" sz="3200" b="1" dirty="0">
                <a:solidFill>
                  <a:srgbClr val="002060"/>
                </a:solidFill>
                <a:latin typeface="Calibri"/>
                <a:cs typeface="+mn-cs"/>
              </a:rPr>
              <a:t>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rabbi)3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annak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baba</a:t>
            </a:r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ar-EG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Your bird sang in the forest and at night it woke up music. My heart pours tunes and words for You God because You are Dad.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6665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7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-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</a:p>
          <a:p>
            <a:pPr rtl="1"/>
            <a:r>
              <a:rPr kumimoji="0" lang="ar-A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لم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نظ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ُ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ور 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يق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ُـ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ول د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ي ر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ح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</a:t>
            </a:r>
            <a:r>
              <a:rPr lang="en-US" sz="4000" b="1" dirty="0">
                <a:solidFill>
                  <a:prstClr val="black"/>
                </a:solidFill>
                <a:latin typeface="Calibri"/>
                <a:cs typeface="Arial" charset="0"/>
              </a:rPr>
              <a:t> 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ِ</a:t>
            </a:r>
            <a:r>
              <a:rPr kumimoji="0" lang="ar-AE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الإيم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ان بيق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ُ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ول يا ع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ز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</a:t>
            </a:r>
            <a:b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ُ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كر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َة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مر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َّ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ح 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ل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دي و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ِ</a:t>
            </a:r>
            <a:r>
              <a:rPr kumimoji="0" lang="ar-AE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يتي</a:t>
            </a:r>
            <a:r>
              <a:rPr lang="en-US" sz="4000" b="1" dirty="0">
                <a:solidFill>
                  <a:prstClr val="black"/>
                </a:solidFill>
                <a:latin typeface="Calibri"/>
                <a:cs typeface="Arial" charset="0"/>
              </a:rPr>
              <a:t> 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وهاسك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ُ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ن م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ع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سوعي في بابا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elmanzor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byeqol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di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rahaya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eman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byeqol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aazaya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bokra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mrawwah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baladi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baiti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haskon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maa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yasouai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baba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Sight says it is heavy, faith says it is comfort. I am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going home tomorrow and will live with Jesus and Dad.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9327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 </a:t>
            </a:r>
          </a:p>
          <a:p>
            <a:pPr rtl="1"/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صف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ورك غ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د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ْ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في الغ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ة</a:t>
            </a:r>
            <a:r>
              <a:rPr lang="ar-EG" sz="40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وفي الل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يل ص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ح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ى الع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ود و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ة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فَايِض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قلبي نَغَم وِكتَابَة (لَك يا رَبِّي)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لأَنَّك بابا</a:t>
            </a:r>
          </a:p>
          <a:p>
            <a:pPr rtl="1"/>
            <a:b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aaSforak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gharrad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fil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ghaba</a:t>
            </a:r>
            <a:r>
              <a:rPr lang="en-US" sz="3200" b="1" dirty="0">
                <a:solidFill>
                  <a:srgbClr val="002060"/>
                </a:solidFill>
                <a:latin typeface="Calibri"/>
                <a:cs typeface="+mn-cs"/>
              </a:rPr>
              <a:t>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fillail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Sahha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elaod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rababa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fayeD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nagham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wektaba</a:t>
            </a:r>
            <a:r>
              <a:rPr lang="en-US" sz="3200" b="1" dirty="0">
                <a:solidFill>
                  <a:srgbClr val="002060"/>
                </a:solidFill>
                <a:latin typeface="Calibri"/>
                <a:cs typeface="+mn-cs"/>
              </a:rPr>
              <a:t>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rabbi)3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annak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baba</a:t>
            </a:r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ar-EG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Your bird sang in the forest and at night it woke up music. My heart pours tunes and words for You God because You are Dad.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3468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 </a:t>
            </a:r>
          </a:p>
          <a:p>
            <a:pPr rtl="1"/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صف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ورك غ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د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ْ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في الغ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ة</a:t>
            </a:r>
            <a:r>
              <a:rPr lang="ar-EG" sz="40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وفي الل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يل ص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ح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ى الع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ود و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ة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فَايِض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قلبي نَغَم وِكتَابَة (لَك يا رَبِّي)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لأَنَّك بابا</a:t>
            </a:r>
          </a:p>
          <a:p>
            <a:pPr rtl="1"/>
            <a:b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aaSforak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gharrad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fil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ghaba</a:t>
            </a:r>
            <a:r>
              <a:rPr lang="en-US" sz="3200" b="1" dirty="0">
                <a:solidFill>
                  <a:srgbClr val="002060"/>
                </a:solidFill>
                <a:latin typeface="Calibri"/>
                <a:cs typeface="+mn-cs"/>
              </a:rPr>
              <a:t>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fillail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Sahha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elaod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rababa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fayeD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nagham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wektaba</a:t>
            </a:r>
            <a:r>
              <a:rPr lang="en-US" sz="3200" b="1" dirty="0">
                <a:solidFill>
                  <a:srgbClr val="002060"/>
                </a:solidFill>
                <a:latin typeface="Calibri"/>
                <a:cs typeface="+mn-cs"/>
              </a:rPr>
              <a:t>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rabbi)3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annak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baba</a:t>
            </a:r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ar-EG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Your bird sang in the forest and at night it woke up music. My heart pours tunes and words for You God because You are Dad.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1-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تِ</a:t>
            </a:r>
            <a:r>
              <a:rPr kumimoji="0" lang="ar-A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غنيني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أ</a:t>
            </a:r>
            <a:r>
              <a:rPr kumimoji="0" lang="ar-A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س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ب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ِّ</a:t>
            </a:r>
            <a:r>
              <a:rPr kumimoji="0" lang="ar-A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ح ل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ك و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َأ</a:t>
            </a:r>
            <a:r>
              <a:rPr kumimoji="0" lang="ar-A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شك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ُ</a:t>
            </a:r>
            <a:r>
              <a:rPr kumimoji="0" lang="ar-A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ر</a:t>
            </a:r>
            <a:r>
              <a:rPr lang="ar-EG" b="1" dirty="0">
                <a:solidFill>
                  <a:prstClr val="black"/>
                </a:solidFill>
                <a:latin typeface="Calibri"/>
                <a:cs typeface="Arial" charset="0"/>
              </a:rPr>
              <a:t> </a:t>
            </a:r>
            <a:r>
              <a:rPr kumimoji="0" lang="ar-A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في الف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قر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أ</a:t>
            </a:r>
            <a:r>
              <a:rPr kumimoji="0" lang="ar-A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تع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ب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ِّ</a:t>
            </a:r>
            <a:r>
              <a:rPr kumimoji="0" lang="ar-A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د و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َأ</a:t>
            </a:r>
            <a:r>
              <a:rPr kumimoji="0" lang="ar-AE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تذ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ك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َّ</a:t>
            </a:r>
            <a:r>
              <a:rPr kumimoji="0" lang="ar-A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ر</a:t>
            </a:r>
            <a:br>
              <a:rPr kumimoji="0" lang="ar-A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ar-A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إن ا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ِ</a:t>
            </a:r>
            <a:r>
              <a:rPr kumimoji="0" lang="ar-A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لس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َّ</a:t>
            </a:r>
            <a:r>
              <a:rPr kumimoji="0" lang="ar-A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ب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ب </a:t>
            </a:r>
            <a:r>
              <a:rPr kumimoji="0" lang="ar-AE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الأكب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ر ع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ندي</a:t>
            </a:r>
            <a:r>
              <a:rPr lang="ar-EG" b="1" dirty="0">
                <a:solidFill>
                  <a:prstClr val="black"/>
                </a:solidFill>
                <a:latin typeface="Calibri"/>
                <a:cs typeface="Arial" charset="0"/>
              </a:rPr>
              <a:t> </a:t>
            </a:r>
            <a:r>
              <a:rPr kumimoji="0" lang="ar-A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في ع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ِ</a:t>
            </a:r>
            <a:r>
              <a:rPr kumimoji="0" lang="ar-A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ب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ادتي ه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وَّ</a:t>
            </a:r>
            <a:r>
              <a:rPr kumimoji="0" lang="ar-A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إن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َّ</a:t>
            </a:r>
            <a:r>
              <a:rPr kumimoji="0" lang="ar-A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ك بابا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teghnini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asabbehlak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washkor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fil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faqr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ataabbed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wat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thakkar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elssabab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elakbar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aandi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aebadti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hoannak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baba</a:t>
            </a:r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You make me rich, I praise and give thanks. You make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 poor, I will worship and remember that the main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reason to worship You is that You are Dad.</a:t>
            </a:r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6635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 </a:t>
            </a:r>
          </a:p>
          <a:p>
            <a:pPr rtl="1"/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صف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ورك غ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د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ْ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في الغ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ة</a:t>
            </a:r>
            <a:r>
              <a:rPr lang="ar-EG" sz="40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وفي الل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يل ص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ح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ى الع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ود و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ة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فَايِض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قلبي نَغَم وِكتَابَة (لَك يا رَبِّي)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لأَنَّك بابا</a:t>
            </a:r>
          </a:p>
          <a:p>
            <a:pPr rtl="1"/>
            <a:b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aaSforak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gharrad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fil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ghaba</a:t>
            </a:r>
            <a:r>
              <a:rPr lang="en-US" sz="3200" b="1" dirty="0">
                <a:solidFill>
                  <a:srgbClr val="002060"/>
                </a:solidFill>
                <a:latin typeface="Calibri"/>
                <a:cs typeface="+mn-cs"/>
              </a:rPr>
              <a:t>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fillail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Sahha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elaod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rababa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fayeD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nagham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wektaba</a:t>
            </a:r>
            <a:r>
              <a:rPr lang="en-US" sz="3200" b="1" dirty="0">
                <a:solidFill>
                  <a:srgbClr val="002060"/>
                </a:solidFill>
                <a:latin typeface="Calibri"/>
                <a:cs typeface="+mn-cs"/>
              </a:rPr>
              <a:t>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rabbi)3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annak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baba</a:t>
            </a:r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ar-EG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Your bird sang in the forest and at night it woke up music. My heart pours tunes and words for You God because You are Dad.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8088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2-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</a:p>
          <a:p>
            <a:pPr rtl="1"/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في الد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َّ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مع 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اش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ُ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وف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ك ل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يّ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أ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قر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ب</a:t>
            </a:r>
            <a:r>
              <a:rPr lang="en-US" sz="4000" b="1" dirty="0">
                <a:solidFill>
                  <a:prstClr val="black"/>
                </a:solidFill>
                <a:latin typeface="Calibri"/>
                <a:cs typeface="Arial" charset="0"/>
              </a:rPr>
              <a:t> 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ك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أ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ن د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ُ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م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ُ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وع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ي دي ع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د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س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ات</a:t>
            </a:r>
            <a:b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ت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رم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يني في أحض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انك يهر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ب</a:t>
            </a:r>
            <a:r>
              <a:rPr lang="ar-EG" sz="4000" b="1" dirty="0">
                <a:solidFill>
                  <a:prstClr val="black"/>
                </a:solidFill>
                <a:latin typeface="Calibri"/>
                <a:cs typeface="Arial" charset="0"/>
              </a:rPr>
              <a:t> 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ح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ُ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زني ف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ِي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أو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ِّ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ل ما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أ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صر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ُ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خ بابا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fiddama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bashofak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aqrab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domoai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di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aadasat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termini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ahDanak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yehrab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hozni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awel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maSrokh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baba</a:t>
            </a:r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Through tears I see You closer as if tears are magnifying lenses. I come to Your chest and my sorrow escapes when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call You Dad.</a:t>
            </a:r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4663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 </a:t>
            </a:r>
          </a:p>
          <a:p>
            <a:pPr rtl="1"/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صف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ورك غ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د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ْ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في الغ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ة</a:t>
            </a:r>
            <a:r>
              <a:rPr lang="ar-EG" sz="40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وفي الل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يل ص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ح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ى الع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ود و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ة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فَايِض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قلبي نَغَم وِكتَابَة (لَك يا رَبِّي)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لأَنَّك بابا</a:t>
            </a:r>
          </a:p>
          <a:p>
            <a:pPr rtl="1"/>
            <a:b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aaSforak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gharrad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fil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ghaba</a:t>
            </a:r>
            <a:r>
              <a:rPr lang="en-US" sz="3200" b="1" dirty="0">
                <a:solidFill>
                  <a:srgbClr val="002060"/>
                </a:solidFill>
                <a:latin typeface="Calibri"/>
                <a:cs typeface="+mn-cs"/>
              </a:rPr>
              <a:t>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fillail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Sahha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elaod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rababa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fayeD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nagham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wektaba</a:t>
            </a:r>
            <a:r>
              <a:rPr lang="en-US" sz="3200" b="1" dirty="0">
                <a:solidFill>
                  <a:srgbClr val="002060"/>
                </a:solidFill>
                <a:latin typeface="Calibri"/>
                <a:cs typeface="+mn-cs"/>
              </a:rPr>
              <a:t>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rabbi)3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annak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baba</a:t>
            </a:r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ar-EG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Your bird sang in the forest and at night it woke up music. My heart pours tunes and words for You God because You are Dad.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3589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3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-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في ش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فائي باق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ُ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ول إن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َّ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ك ت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قد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ر</a:t>
            </a:r>
            <a:r>
              <a:rPr lang="ar-EG" sz="4000" b="1" dirty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 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و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في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م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ر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ضي باغ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ر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َّ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د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ل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ك </a:t>
            </a:r>
            <a:r>
              <a:rPr kumimoji="0" lang="ar-AE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أكت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ر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</a:b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م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ش فاه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م ل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يه و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م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ش ع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اي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ز 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أ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فه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ميكف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يني أفه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م إن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َّ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ك بابا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charset="0"/>
            </a:endParaRP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shefaai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baqol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ennak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teqdar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maraDi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gharradlak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aktar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mosh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fahem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we mosh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aayez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afham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yekfini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afham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ennak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baba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When I am healthy I say You are able. When I am sick I </a:t>
            </a: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sing more for You. I don’t care to understand as long </a:t>
            </a: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 I know that You are Dad.</a:t>
            </a:r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954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 </a:t>
            </a:r>
          </a:p>
          <a:p>
            <a:pPr rtl="1"/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صف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ورك غ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د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ْ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في الغ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ة</a:t>
            </a:r>
            <a:r>
              <a:rPr lang="ar-EG" sz="40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وفي الل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يل ص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ح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ى الع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ود و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ة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فَايِض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قلبي نَغَم وِكتَابَة (لَك يا رَبِّي)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لأَنَّك بابا</a:t>
            </a:r>
          </a:p>
          <a:p>
            <a:pPr rtl="1"/>
            <a:b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aaSforak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gharrad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fil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ghaba</a:t>
            </a:r>
            <a:r>
              <a:rPr lang="en-US" sz="3200" b="1" dirty="0">
                <a:solidFill>
                  <a:srgbClr val="002060"/>
                </a:solidFill>
                <a:latin typeface="Calibri"/>
                <a:cs typeface="+mn-cs"/>
              </a:rPr>
              <a:t>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fillail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Sahha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elaod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rababa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fayeD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nagham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wektaba</a:t>
            </a:r>
            <a:r>
              <a:rPr lang="en-US" sz="3200" b="1" dirty="0">
                <a:solidFill>
                  <a:srgbClr val="002060"/>
                </a:solidFill>
                <a:latin typeface="Calibri"/>
                <a:cs typeface="+mn-cs"/>
              </a:rPr>
              <a:t>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rabbi)3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annak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baba</a:t>
            </a:r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ar-EG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Your bird sang in the forest and at night it woke up music. My heart pours tunes and words for You God because You are Dad.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2349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4-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</a:p>
          <a:p>
            <a:pPr rtl="1"/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ارت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اح ل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م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َّ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 بت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ِ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رت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اح فيَّ</a:t>
            </a:r>
            <a:r>
              <a:rPr lang="ar-EG" sz="4000" b="1" dirty="0">
                <a:solidFill>
                  <a:prstClr val="black"/>
                </a:solidFill>
                <a:latin typeface="Calibri"/>
                <a:cs typeface="Arial" charset="0"/>
              </a:rPr>
              <a:t> 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َأ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تع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ب ل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م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َّ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 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اخ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اف ع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ل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َ</a:t>
            </a:r>
            <a:r>
              <a:rPr kumimoji="0" lang="ar-A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ىَّ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رَاحتي في راحتك شِيء خَلَّاني أهجُر نفسي لِحُضنك بابا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bartah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lamma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betertah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fia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wataab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lamma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bakhaf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aalayya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rahti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rahtak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shea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khallani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ahjor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nafsi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hoDnak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baba</a:t>
            </a:r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rest when You rest in me and suffer when I worry about me. My comfort is in Yours and that made me abandon myself and run to Your chest, Dad.</a:t>
            </a:r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9795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5258</TotalTime>
  <Words>1709</Words>
  <Application>Microsoft Office PowerPoint</Application>
  <PresentationFormat>عرض على الشاشة (4:3)</PresentationFormat>
  <Paragraphs>92</Paragraphs>
  <Slides>17</Slides>
  <Notes>15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494</cp:revision>
  <dcterms:created xsi:type="dcterms:W3CDTF">2021-12-07T14:30:00Z</dcterms:created>
  <dcterms:modified xsi:type="dcterms:W3CDTF">2023-09-23T11:46:20Z</dcterms:modified>
</cp:coreProperties>
</file>