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396"/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عصفورك غرد في الغابة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04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عصفورك غرد في الغابة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وفي الليل صحى العود وربابة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فايض</a:t>
            </a:r>
            <a:r>
              <a:rPr lang="ar-EG" sz="6600" b="1" dirty="0">
                <a:solidFill>
                  <a:srgbClr val="00582A"/>
                </a:solidFill>
              </a:rPr>
              <a:t> قلبي نغم وكتابة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(</a:t>
            </a:r>
            <a:r>
              <a:rPr lang="ar-EG" sz="6600" b="1" dirty="0" err="1">
                <a:solidFill>
                  <a:srgbClr val="00582A"/>
                </a:solidFill>
              </a:rPr>
              <a:t>لك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)3 لأنك بابا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23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5-</a:t>
            </a:r>
            <a:br>
              <a:rPr lang="ar-EG" sz="6600" b="1" dirty="0"/>
            </a:br>
            <a:r>
              <a:rPr lang="ar-EG" sz="6600" b="1" dirty="0"/>
              <a:t>(بوعودك متعزي كأني </a:t>
            </a:r>
          </a:p>
          <a:p>
            <a:pPr algn="ctr"/>
            <a:r>
              <a:rPr lang="ar-EG" sz="6600" b="1" dirty="0"/>
              <a:t>ماسك في الوعد استجابات)2</a:t>
            </a:r>
            <a:br>
              <a:rPr lang="ar-EG" sz="6600" b="1" dirty="0"/>
            </a:br>
            <a:r>
              <a:rPr lang="ar-EG" sz="6600" b="1" dirty="0"/>
              <a:t>(فرحي بوعدك ساوى </a:t>
            </a:r>
            <a:r>
              <a:rPr lang="ar-EG" sz="6600" b="1" dirty="0" err="1"/>
              <a:t>اجابتك</a:t>
            </a:r>
            <a:r>
              <a:rPr lang="ar-EG" sz="6600" b="1" dirty="0"/>
              <a:t>)2 أصل إيماني </a:t>
            </a:r>
            <a:r>
              <a:rPr lang="ar-EG" sz="6600" b="1" dirty="0" err="1"/>
              <a:t>ف</a:t>
            </a:r>
            <a:r>
              <a:rPr lang="ar-EG" sz="6600" b="1" dirty="0"/>
              <a:t> كلمة بابا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66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عصفورك غرد في الغابة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وفي الليل صحى العود وربابة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فايض</a:t>
            </a:r>
            <a:r>
              <a:rPr lang="ar-EG" sz="6600" b="1" dirty="0">
                <a:solidFill>
                  <a:srgbClr val="00582A"/>
                </a:solidFill>
              </a:rPr>
              <a:t> قلبي نغم وكتابة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(</a:t>
            </a:r>
            <a:r>
              <a:rPr lang="ar-EG" sz="6600" b="1" dirty="0" err="1">
                <a:solidFill>
                  <a:srgbClr val="00582A"/>
                </a:solidFill>
              </a:rPr>
              <a:t>لك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)3 لأنك بابا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6-</a:t>
            </a:r>
            <a:br>
              <a:rPr lang="ar-EG" sz="6600" b="1" dirty="0"/>
            </a:br>
            <a:r>
              <a:rPr lang="ar-EG" sz="6600" b="1" dirty="0"/>
              <a:t>(الناس </a:t>
            </a:r>
            <a:r>
              <a:rPr lang="ar-EG" sz="6600" b="1" dirty="0" err="1"/>
              <a:t>شايفه</a:t>
            </a:r>
            <a:r>
              <a:rPr lang="ar-EG" sz="6600" b="1" dirty="0"/>
              <a:t> الناس </a:t>
            </a:r>
            <a:r>
              <a:rPr lang="ar-EG" sz="6600" b="1" dirty="0" err="1"/>
              <a:t>م</a:t>
            </a:r>
            <a:r>
              <a:rPr lang="ar-EG" sz="6600" b="1" dirty="0"/>
              <a:t> الخارج</a:t>
            </a:r>
            <a:br>
              <a:rPr lang="ar-EG" sz="6600" b="1" dirty="0"/>
            </a:br>
            <a:r>
              <a:rPr lang="ar-EG" sz="6600" b="1" dirty="0" err="1"/>
              <a:t>اما</a:t>
            </a:r>
            <a:r>
              <a:rPr lang="ar-EG" sz="6600" b="1" dirty="0"/>
              <a:t> الداخل مكشوف عندك)2</a:t>
            </a:r>
            <a:br>
              <a:rPr lang="ar-EG" sz="6600" b="1" dirty="0"/>
            </a:br>
            <a:r>
              <a:rPr lang="ar-EG" sz="6600" b="1" dirty="0"/>
              <a:t>(الخارج يفنى وأنا </a:t>
            </a:r>
            <a:r>
              <a:rPr lang="ar-EG" sz="6600" b="1" dirty="0" err="1"/>
              <a:t>اتبارك</a:t>
            </a:r>
            <a:r>
              <a:rPr lang="ar-EG" sz="6600" b="1" dirty="0"/>
              <a:t>)2</a:t>
            </a:r>
            <a:br>
              <a:rPr lang="ar-EG" sz="6600" b="1" dirty="0"/>
            </a:br>
            <a:r>
              <a:rPr lang="ar-EG" sz="6600" b="1" dirty="0"/>
              <a:t>جوه </a:t>
            </a:r>
            <a:r>
              <a:rPr lang="ar-EG" sz="6600" b="1" dirty="0" err="1"/>
              <a:t>ف</a:t>
            </a:r>
            <a:r>
              <a:rPr lang="ar-EG" sz="6600" b="1" dirty="0"/>
              <a:t> روحي بروحك بابا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عصفورك غرد في الغابة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وفي الليل صحى العود وربابة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فايض</a:t>
            </a:r>
            <a:r>
              <a:rPr lang="ar-EG" sz="6600" b="1" dirty="0">
                <a:solidFill>
                  <a:srgbClr val="00582A"/>
                </a:solidFill>
              </a:rPr>
              <a:t> قلبي نغم وكتابة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(</a:t>
            </a:r>
            <a:r>
              <a:rPr lang="ar-EG" sz="6600" b="1" dirty="0" err="1">
                <a:solidFill>
                  <a:srgbClr val="00582A"/>
                </a:solidFill>
              </a:rPr>
              <a:t>لك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)3 لأنك بابا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5627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7-</a:t>
            </a:r>
            <a:br>
              <a:rPr lang="ar-EG" sz="6600" b="1" dirty="0"/>
            </a:br>
            <a:r>
              <a:rPr lang="ar-EG" sz="6600" b="1" dirty="0"/>
              <a:t>(المنظور </a:t>
            </a:r>
            <a:r>
              <a:rPr lang="ar-EG" sz="6600" b="1" dirty="0" err="1"/>
              <a:t>بيقول</a:t>
            </a:r>
            <a:r>
              <a:rPr lang="ar-EG" sz="6600" b="1" dirty="0"/>
              <a:t> </a:t>
            </a:r>
            <a:r>
              <a:rPr lang="ar-EG" sz="6600" b="1" dirty="0" err="1"/>
              <a:t>دي</a:t>
            </a:r>
            <a:r>
              <a:rPr lang="ar-EG" sz="6600" b="1" dirty="0"/>
              <a:t> </a:t>
            </a:r>
            <a:r>
              <a:rPr lang="ar-EG" sz="6600" b="1" dirty="0" err="1"/>
              <a:t>رحاية</a:t>
            </a:r>
            <a:br>
              <a:rPr lang="ar-EG" sz="6600" b="1" dirty="0"/>
            </a:br>
            <a:r>
              <a:rPr lang="ar-EG" sz="6600" b="1" dirty="0"/>
              <a:t>والإيمان </a:t>
            </a:r>
            <a:r>
              <a:rPr lang="ar-EG" sz="6600" b="1" dirty="0" err="1"/>
              <a:t>بيقول</a:t>
            </a:r>
            <a:r>
              <a:rPr lang="ar-EG" sz="6600" b="1" dirty="0"/>
              <a:t> يا </a:t>
            </a:r>
            <a:r>
              <a:rPr lang="ar-EG" sz="6600" b="1" dirty="0" err="1"/>
              <a:t>عزايا</a:t>
            </a:r>
            <a:r>
              <a:rPr lang="ar-EG" sz="6600" b="1" dirty="0"/>
              <a:t>)2</a:t>
            </a:r>
            <a:br>
              <a:rPr lang="ar-EG" sz="6600" b="1" dirty="0"/>
            </a:br>
            <a:r>
              <a:rPr lang="ar-EG" sz="6600" b="1" dirty="0"/>
              <a:t>(بكره مروَّح بلدي وبيتي)2</a:t>
            </a:r>
            <a:br>
              <a:rPr lang="ar-EG" sz="6600" b="1" dirty="0"/>
            </a:br>
            <a:r>
              <a:rPr lang="ar-EG" sz="6600" b="1" dirty="0"/>
              <a:t>وهَ أسكن مع يسوعي في بابا</a:t>
            </a:r>
          </a:p>
          <a:p>
            <a:pPr algn="ctr"/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128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عصفورك غرد في الغابة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وفي الليل صحى العود وربابة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فايض</a:t>
            </a:r>
            <a:r>
              <a:rPr lang="ar-EG" sz="6600" b="1" dirty="0">
                <a:solidFill>
                  <a:srgbClr val="00582A"/>
                </a:solidFill>
              </a:rPr>
              <a:t> قلبي نغم وكتابة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(</a:t>
            </a:r>
            <a:r>
              <a:rPr lang="ar-EG" sz="6600" b="1" dirty="0" err="1">
                <a:solidFill>
                  <a:srgbClr val="00582A"/>
                </a:solidFill>
              </a:rPr>
              <a:t>لك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)3 لأنك بابا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128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عصفورك غرد في الغابة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وفي الليل صحى العود وربابة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فايض</a:t>
            </a:r>
            <a:r>
              <a:rPr lang="ar-EG" sz="6600" b="1" dirty="0">
                <a:solidFill>
                  <a:srgbClr val="00582A"/>
                </a:solidFill>
              </a:rPr>
              <a:t> قلبي نغم وكتابة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(</a:t>
            </a:r>
            <a:r>
              <a:rPr lang="ar-EG" sz="6600" b="1" dirty="0" err="1">
                <a:solidFill>
                  <a:srgbClr val="00582A"/>
                </a:solidFill>
              </a:rPr>
              <a:t>لك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)3 لأنك بابا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64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تغنيني</a:t>
            </a:r>
            <a:r>
              <a:rPr lang="ar-EG" sz="7200" b="1" dirty="0"/>
              <a:t> </a:t>
            </a:r>
            <a:r>
              <a:rPr lang="ar-EG" sz="7200" b="1" dirty="0" err="1"/>
              <a:t>اسبح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واشكر </a:t>
            </a:r>
          </a:p>
          <a:p>
            <a:pPr algn="ctr"/>
            <a:r>
              <a:rPr lang="ar-EG" sz="7200" b="1" dirty="0"/>
              <a:t>في الفقر </a:t>
            </a:r>
            <a:r>
              <a:rPr lang="ar-EG" sz="7200" b="1" dirty="0" err="1"/>
              <a:t>اتعبد</a:t>
            </a:r>
            <a:r>
              <a:rPr lang="ar-EG" sz="7200" b="1" dirty="0"/>
              <a:t> </a:t>
            </a:r>
            <a:r>
              <a:rPr lang="ar-EG" sz="7200" b="1" dirty="0" err="1"/>
              <a:t>واتذكر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(إن السبب الأكبر عندي)2 </a:t>
            </a:r>
          </a:p>
          <a:p>
            <a:pPr algn="ctr"/>
            <a:r>
              <a:rPr lang="ar-EG" sz="7200" b="1" dirty="0"/>
              <a:t>في عبادتي هي إنك بابا 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عصفورك غرد في الغابة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وفي الليل صحى العود وربابة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فايض</a:t>
            </a:r>
            <a:r>
              <a:rPr lang="ar-EG" sz="6600" b="1" dirty="0">
                <a:solidFill>
                  <a:srgbClr val="00582A"/>
                </a:solidFill>
              </a:rPr>
              <a:t> قلبي نغم وكتابة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(</a:t>
            </a:r>
            <a:r>
              <a:rPr lang="ar-EG" sz="6600" b="1" dirty="0" err="1">
                <a:solidFill>
                  <a:srgbClr val="00582A"/>
                </a:solidFill>
              </a:rPr>
              <a:t>لك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)3 لأنك بابا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  <a:br>
              <a:rPr lang="ar-EG" sz="6600" b="1" dirty="0"/>
            </a:br>
            <a:r>
              <a:rPr lang="ar-EG" sz="6600" b="1" dirty="0"/>
              <a:t>(في الدمع </a:t>
            </a:r>
            <a:r>
              <a:rPr lang="ar-EG" sz="6600" b="1" dirty="0" err="1"/>
              <a:t>باشوفك</a:t>
            </a:r>
            <a:r>
              <a:rPr lang="ar-EG" sz="6600" b="1" dirty="0"/>
              <a:t> ليّ اقرب </a:t>
            </a:r>
          </a:p>
          <a:p>
            <a:pPr algn="ctr"/>
            <a:r>
              <a:rPr lang="ar-EG" sz="6600" b="1" dirty="0"/>
              <a:t>وكأن دموعي </a:t>
            </a:r>
            <a:r>
              <a:rPr lang="ar-EG" sz="6600" b="1" dirty="0" err="1"/>
              <a:t>دي</a:t>
            </a:r>
            <a:r>
              <a:rPr lang="ar-EG" sz="6600" b="1" dirty="0"/>
              <a:t> عدسات)</a:t>
            </a:r>
            <a:r>
              <a:rPr lang="ar-EG" sz="4800" b="1" dirty="0"/>
              <a:t>2</a:t>
            </a:r>
            <a:br>
              <a:rPr lang="ar-EG" sz="6600" b="1" dirty="0"/>
            </a:br>
            <a:r>
              <a:rPr lang="ar-EG" sz="6600" b="1" dirty="0"/>
              <a:t>(ترميني في أحضانك يهرب)2</a:t>
            </a:r>
          </a:p>
          <a:p>
            <a:pPr algn="ctr"/>
            <a:r>
              <a:rPr lang="ar-EG" sz="6000" b="1" dirty="0"/>
              <a:t>حزني </a:t>
            </a:r>
            <a:r>
              <a:rPr lang="ar-EG" sz="6000" b="1" dirty="0" err="1"/>
              <a:t>ف</a:t>
            </a:r>
            <a:r>
              <a:rPr lang="ar-EG" sz="6000" b="1" dirty="0"/>
              <a:t> أول ما اصرخ "بابا"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128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عصفورك غرد في الغابة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وفي الليل صحى العود وربابة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فايض</a:t>
            </a:r>
            <a:r>
              <a:rPr lang="ar-EG" sz="6600" b="1" dirty="0">
                <a:solidFill>
                  <a:srgbClr val="00582A"/>
                </a:solidFill>
              </a:rPr>
              <a:t> قلبي نغم وكتابة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(</a:t>
            </a:r>
            <a:r>
              <a:rPr lang="ar-EG" sz="6600" b="1" dirty="0" err="1">
                <a:solidFill>
                  <a:srgbClr val="00582A"/>
                </a:solidFill>
              </a:rPr>
              <a:t>لك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)3 لأنك بابا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8589"/>
            <a:ext cx="9982199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</a:t>
            </a:r>
            <a:br>
              <a:rPr lang="ar-EG" sz="6600" b="1" dirty="0"/>
            </a:br>
            <a:r>
              <a:rPr lang="ar-EG" sz="6600" b="1" dirty="0"/>
              <a:t>(في شفائي </a:t>
            </a:r>
            <a:r>
              <a:rPr lang="ar-EG" sz="6600" b="1" dirty="0" err="1"/>
              <a:t>باقول</a:t>
            </a:r>
            <a:r>
              <a:rPr lang="ar-EG" sz="6600" b="1" dirty="0"/>
              <a:t> إنك تقدر</a:t>
            </a:r>
          </a:p>
          <a:p>
            <a:pPr algn="ctr"/>
            <a:r>
              <a:rPr lang="ar-EG" sz="6600" b="1" dirty="0"/>
              <a:t> وف مرضي </a:t>
            </a:r>
            <a:r>
              <a:rPr lang="ar-EG" sz="6600" b="1" dirty="0" err="1"/>
              <a:t>باغردلك</a:t>
            </a:r>
            <a:r>
              <a:rPr lang="ar-EG" sz="6600" b="1" dirty="0"/>
              <a:t> أكتر)2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000" b="1" dirty="0"/>
              <a:t>مش فاهم ليه ومش </a:t>
            </a:r>
            <a:r>
              <a:rPr lang="ar-EG" sz="6000" b="1" dirty="0" err="1"/>
              <a:t>عايز</a:t>
            </a:r>
            <a:r>
              <a:rPr lang="ar-EG" sz="6000" b="1" dirty="0"/>
              <a:t> افهم)</a:t>
            </a:r>
            <a:r>
              <a:rPr lang="ar-EG" sz="7200" b="1" dirty="0"/>
              <a:t>2</a:t>
            </a:r>
            <a:r>
              <a:rPr lang="ar-EG" sz="6600" b="1" dirty="0"/>
              <a:t> يكفيني أفهم إنك بابا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04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عصفورك غرد في الغابة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وفي الليل صحى العود وربابة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فايض</a:t>
            </a:r>
            <a:r>
              <a:rPr lang="ar-EG" sz="6600" b="1" dirty="0">
                <a:solidFill>
                  <a:srgbClr val="00582A"/>
                </a:solidFill>
              </a:rPr>
              <a:t> قلبي نغم وكتابة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(</a:t>
            </a:r>
            <a:r>
              <a:rPr lang="ar-EG" sz="6600" b="1" dirty="0" err="1">
                <a:solidFill>
                  <a:srgbClr val="00582A"/>
                </a:solidFill>
              </a:rPr>
              <a:t>لك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يارب</a:t>
            </a:r>
            <a:r>
              <a:rPr lang="ar-EG" sz="6600" b="1" dirty="0">
                <a:solidFill>
                  <a:srgbClr val="00582A"/>
                </a:solidFill>
              </a:rPr>
              <a:t>)3 لأنك بابا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585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4-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بارتاح</a:t>
            </a:r>
            <a:r>
              <a:rPr lang="ar-EG" sz="6600" b="1" dirty="0"/>
              <a:t> لما </a:t>
            </a:r>
            <a:r>
              <a:rPr lang="ar-EG" sz="6600" b="1" dirty="0" err="1"/>
              <a:t>بترتاح</a:t>
            </a:r>
            <a:r>
              <a:rPr lang="ar-EG" sz="6600" b="1" dirty="0"/>
              <a:t> فيَّ </a:t>
            </a:r>
          </a:p>
          <a:p>
            <a:pPr algn="ctr"/>
            <a:r>
              <a:rPr lang="ar-EG" sz="6600" b="1" dirty="0"/>
              <a:t>واتعب لما </a:t>
            </a:r>
            <a:r>
              <a:rPr lang="ar-EG" sz="6600" b="1" dirty="0" err="1"/>
              <a:t>باخاف</a:t>
            </a:r>
            <a:r>
              <a:rPr lang="ar-EG" sz="6600" b="1" dirty="0"/>
              <a:t> علىَّ)2</a:t>
            </a:r>
            <a:br>
              <a:rPr lang="ar-EG" sz="6600" b="1" dirty="0"/>
            </a:br>
            <a:r>
              <a:rPr lang="ar-EG" sz="6000" b="1" dirty="0"/>
              <a:t>(راحتي في راحتك شيء خلاني)</a:t>
            </a:r>
            <a:r>
              <a:rPr lang="ar-EG" sz="6600" b="1" dirty="0"/>
              <a:t>2 </a:t>
            </a:r>
          </a:p>
          <a:p>
            <a:pPr algn="ctr"/>
            <a:r>
              <a:rPr lang="ar-EG" sz="6600" b="1" dirty="0"/>
              <a:t>أهجر نفسي لحضنك بابا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434</Words>
  <Application>Microsoft Office PowerPoint</Application>
  <PresentationFormat>عرض على الشاشة (4:3)</PresentationFormat>
  <Paragraphs>50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220</cp:revision>
  <dcterms:created xsi:type="dcterms:W3CDTF">2021-12-07T14:30:00Z</dcterms:created>
  <dcterms:modified xsi:type="dcterms:W3CDTF">2024-03-11T13:17:18Z</dcterms:modified>
</cp:coreProperties>
</file>