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323" r:id="rId3"/>
    <p:sldId id="324" r:id="rId4"/>
    <p:sldId id="325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3"/>
            <p14:sldId id="324"/>
            <p14:sldId id="32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57" autoAdjust="0"/>
    <p:restoredTop sz="94660"/>
  </p:normalViewPr>
  <p:slideViewPr>
    <p:cSldViewPr>
      <p:cViewPr varScale="1">
        <p:scale>
          <a:sx n="75" d="100"/>
          <a:sy n="75" d="100"/>
        </p:scale>
        <p:origin x="60" y="16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0938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2091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/>
            <a:r>
              <a:rPr lang="ar-EG" sz="6000" b="1" dirty="0"/>
              <a:t>علِّمني أنتظرك </a:t>
            </a:r>
            <a:r>
              <a:rPr lang="ar-EG" sz="6000" b="1" dirty="0" err="1"/>
              <a:t>يارَب</a:t>
            </a:r>
            <a:endParaRPr lang="ar-EG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1-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عَلِّمني (أنتظِرُكَ يا رَبّ)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عَرِّفنـــي (رُؤيَتَكَ للدَّرب)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فليسَ لـــــــــــي   سِواكَ أنتَ سَنَدي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وروحُكَ يقودُنــي    كلامُكَ سِراجي)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aallemni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(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antazeroka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rab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aarrefni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(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roayataka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lel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ddarb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falaysa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li 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sewaka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anta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sanadi</a:t>
            </a:r>
            <a: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)</a:t>
            </a:r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2(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rohoka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yaqodoni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kalamoka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seraji</a:t>
            </a:r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7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Teach me to wait for You Lord. Show me Your vision.</a:t>
            </a:r>
          </a:p>
          <a:p>
            <a:pPr rtl="1"/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I have no one but You to support me, Your spirit leads me,</a:t>
            </a:r>
          </a:p>
          <a:p>
            <a:pPr rtl="1"/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Your word is a lamp for my feet.</a:t>
            </a:r>
            <a:endParaRPr kumimoji="0" lang="ar-EG" sz="1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2-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لَذِّذني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(بحُبِّكَ الغَني)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وَقُدْنــي (لِنُورِكَ السَّني)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(فَحُبُّــــــــــــــــــكَ   أعظَمُ طَوْقٍ للنَّجاة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نَبْعُ رجائي في الصَّلاة  كُلُّ آمالي في الحَياة)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ar-EG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11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laththethni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(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behobbeka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ghani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r>
              <a:rPr kumimoji="0" lang="ar-EG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b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qodni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(le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noreka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ssani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hobboka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aazamo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tawken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lel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nnaja</a:t>
            </a:r>
            <a: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)</a:t>
            </a:r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nabao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rajaai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SSala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amaali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fil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haya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Let me enjoy Your rich love. Lead me to Your bright light. </a:t>
            </a:r>
          </a:p>
          <a:p>
            <a:pPr rtl="1"/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Your love is the greatest life support, it is the spring </a:t>
            </a:r>
          </a:p>
          <a:p>
            <a:pPr rtl="1"/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of my hope in prayers and all I need in my life.</a:t>
            </a:r>
            <a:endParaRPr kumimoji="0" lang="ar-EG" sz="1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816827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 رَبِّي (افتَحْ ليَّ عَيْني)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20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 رَبِّي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(أنِر ليَّ قَلبـــــــي)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(لكــــــــي أرى   ذِرَاعَكَ تُحيطُ بــــي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وَصَدْرَكَ يَضُمُّني   وَشَخْصَكَ يعتَني بي)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ar-EG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rabbi (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eftah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lia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aayni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 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rabbi (aner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lia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qalbi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endParaRPr kumimoji="0" lang="ar-EG" sz="2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lekai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ara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theraaka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tohito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bi</a:t>
            </a:r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Sadraka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yaDommoni</a:t>
            </a:r>
            <a:r>
              <a:rPr lang="en-US" sz="2400" b="1" kern="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washakhSaka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yaatani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bi)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</a:p>
          <a:p>
            <a:pPr rtl="1"/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 Lord open my eyes   O Lord enlighten my heart. </a:t>
            </a:r>
          </a:p>
          <a:p>
            <a:pPr rtl="1"/>
            <a:r>
              <a:rPr kumimoji="0" lang="en-US" sz="2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So I can see: Your arm surrounding me, </a:t>
            </a:r>
          </a:p>
          <a:p>
            <a:pPr rtl="1"/>
            <a:r>
              <a:rPr kumimoji="0" lang="en-US" sz="2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Your bosom hugging me and You caring for me.</a:t>
            </a:r>
            <a:endParaRPr kumimoji="0" lang="ar-EG" sz="2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31500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5070</TotalTime>
  <Words>314</Words>
  <Application>Microsoft Office PowerPoint</Application>
  <PresentationFormat>عرض على الشاشة (4:3)</PresentationFormat>
  <Paragraphs>27</Paragraphs>
  <Slides>5</Slides>
  <Notes>3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497</cp:revision>
  <dcterms:created xsi:type="dcterms:W3CDTF">2021-12-07T14:30:00Z</dcterms:created>
  <dcterms:modified xsi:type="dcterms:W3CDTF">2025-02-10T11:40:19Z</dcterms:modified>
</cp:coreProperties>
</file>