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4" r:id="rId3"/>
    <p:sldId id="323" r:id="rId4"/>
    <p:sldId id="327" r:id="rId5"/>
    <p:sldId id="326" r:id="rId6"/>
    <p:sldId id="32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7"/>
            <p14:sldId id="326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96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53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29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78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عَلِّي صُوتَك بالتَّسبيح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(عَلِّي صُوتَك بالتَّسْبيـــــحْ وِاِهتِفْ لِلمِسِيحْ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الاِسْم الغَالي العَالـــــي لُه كُلّ المَدِيحْ)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(هوَ شَفيعْ النَّــــاسْ  وِبدَمُّه الخَـــــلاصْ)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قوم رَنِّمْ لُه اِدِّيلُه المَجْد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فَرَحُه لينا مِيرَاث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bettasbeeh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wehtef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lelmaseeh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elmadeeh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shafeea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webdammo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elkhalaS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oom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rannemlo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eddilo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da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mirath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Lift your voice and praise the Christ, He has dear high name That deserves praise. He is our advocate and we get saved by His blood.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Get up praise Him, His joy is our inheritance.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26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lang="ar-EG" sz="3600" b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(اِرْفَعْ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عَاليَة لِفوق كَرَامَـة لِلقُدُّوسْ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حِسَاب دَمِّ صَلِيبه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ضَعَفاتنــــــا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بِندُوسْ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(رُوحُه سَاكِن فينـــــــا  يرشِد وِيعَزِّينـــــــا)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قوم اِهتِفْ لُه اِدِّيلُه المَجْد ده هوَ الفخر لينا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lefooq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karama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qoddoos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hesab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Daafatna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bendoos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yershed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yeaazzina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oom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ehteflo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eddilo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alfakhr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Lift your hand high above to honor the Holy by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Whose blood we step on our weakness.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Get up shout glory for Him, He is our pride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(عَلِّي صُوتَك بالتَّسْبيـــــحْ وِاِهتِفْ لِلمِسِيحْ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الاِسْم الغَالي العَالـــــي لُه كُلّ المَدِيحْ)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(هوَ شَفيعْ النَّــــاسْ  وِبدَمُّه الخَـــــلاصْ)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قوم رَنِّمْ لُه اِدِّيلُه المَجْد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فَرَحُه لينا مِيرَاث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bettasbeeh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wehtef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lelmaseeh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elmadeeh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shafeea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webdammo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elkhalaS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oom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rannemlo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eddilo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da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mirath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Lift your voice and praise the Christ, He has dear high name That deserves praise. He is our advocate and we get saved by His blood.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Get up praise Him, His joy is our inheritance.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0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  <a:r>
              <a:rPr lang="ar-EG" sz="3600" b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(سَقَّفْ لِلرَّب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بإيدِيــــك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وِاِرفَعْ أحْلـــــــى نشِيدْ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خَلِّي حُضُورُه وِمَجْدُه فينـــــا يوم وَرَا يوم بيزيدْ)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(اِلمِــــــــــسْ مَجْد الآب  وِاِفتَحْ قلبَك بـــــــاب)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قوم هَلِّل لُه اِدِّيلُه المَجْد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جَاي عَلى السَّحَابْ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saqqaf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lelrrab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hoDoro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wemajdo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byezeed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weftah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oom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lo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eddilo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di jay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elssahab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Applaud to the Lord and sing the best song.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His presence and glory increase day after day.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Feel the glory of the Father and open your heart.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Glorify Him, He is coming on the clouds.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03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(عَلِّي صُوتَك بالتَّسْبيـــــحْ وِاِهتِفْ لِلمِسِيحْ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الاِسْم الغَالي العَالـــــي لُه كُلّ المَدِيحْ)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(هوَ شَفيعْ النَّــــاسْ  وِبدَمُّه الخَـــــلاصْ)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قوم رَنِّمْ لُه اِدِّيلُه المَجْد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فَرَحُه لينا مِيرَاث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bettasbeeh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wehtef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lelmaseeh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elmadeeh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shafeea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webdammo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elkhalaS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oom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rannemlo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eddilo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da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mirath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Lift your voice and praise the Christ, He has dear high name That deserves praise. He is our advocate and we get saved by His blood.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Get up praise Him, His joy is our inheritance.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768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5096</TotalTime>
  <Words>580</Words>
  <Application>Microsoft Office PowerPoint</Application>
  <PresentationFormat>عرض على الشاشة (4:3)</PresentationFormat>
  <Paragraphs>44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501</cp:revision>
  <dcterms:created xsi:type="dcterms:W3CDTF">2021-12-07T14:30:00Z</dcterms:created>
  <dcterms:modified xsi:type="dcterms:W3CDTF">2025-02-09T08:45:27Z</dcterms:modified>
</cp:coreProperties>
</file>