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277" r:id="rId3"/>
    <p:sldId id="347" r:id="rId4"/>
    <p:sldId id="385" r:id="rId5"/>
    <p:sldId id="387" r:id="rId6"/>
    <p:sldId id="274" r:id="rId7"/>
    <p:sldId id="388" r:id="rId8"/>
    <p:sldId id="386" r:id="rId9"/>
    <p:sldId id="389" r:id="rId10"/>
    <p:sldId id="29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6691" autoAdjust="0"/>
    <p:restoredTop sz="94660"/>
  </p:normalViewPr>
  <p:slideViewPr>
    <p:cSldViewPr>
      <p:cViewPr>
        <p:scale>
          <a:sx n="68" d="100"/>
          <a:sy n="68" d="100"/>
        </p:scale>
        <p:origin x="-1398" y="-9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12/16/2021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020901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8000" b="1" dirty="0" smtClean="0"/>
              <a:t>ترنيمة</a:t>
            </a:r>
          </a:p>
          <a:p>
            <a:pPr algn="ctr">
              <a:defRPr/>
            </a:pPr>
            <a:r>
              <a:rPr lang="ar-SA" sz="8000" b="1" dirty="0" smtClean="0"/>
              <a:t>عنـــد </a:t>
            </a:r>
            <a:r>
              <a:rPr lang="ar-SA" sz="8000" b="1" dirty="0" smtClean="0"/>
              <a:t>شــق </a:t>
            </a:r>
            <a:r>
              <a:rPr lang="ar-SA" sz="8000" b="1" dirty="0" smtClean="0"/>
              <a:t>الفجـر</a:t>
            </a:r>
            <a:r>
              <a:rPr lang="ar-EG" sz="8000" b="1" dirty="0" smtClean="0"/>
              <a:t> </a:t>
            </a:r>
            <a:r>
              <a:rPr lang="ar-SA" sz="8000" b="1" dirty="0" smtClean="0"/>
              <a:t>باكــر</a:t>
            </a:r>
            <a:endParaRPr lang="ar-EG" sz="8000" b="1" dirty="0" smtClean="0"/>
          </a:p>
          <a:p>
            <a:r>
              <a:rPr lang="ar-EG" sz="8000" dirty="0" smtClean="0"/>
              <a:t/>
            </a:r>
            <a:br>
              <a:rPr lang="ar-EG" sz="8000" dirty="0" smtClean="0"/>
            </a:br>
            <a:endParaRPr lang="ar-EG" altLang="zh-CN" sz="8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50642"/>
            <a:ext cx="914400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SA" sz="6600" b="1" dirty="0" smtClean="0"/>
              <a:t>عنـــد شــق الفجـــــر</a:t>
            </a:r>
            <a:r>
              <a:rPr lang="ar-EG" sz="6600" b="1" dirty="0" smtClean="0"/>
              <a:t> </a:t>
            </a:r>
            <a:r>
              <a:rPr lang="ar-SA" sz="6600" b="1" dirty="0" smtClean="0"/>
              <a:t>باكـــر</a:t>
            </a:r>
            <a:endParaRPr lang="ar-EG" sz="6600" b="1" dirty="0" smtClean="0"/>
          </a:p>
          <a:p>
            <a:pPr algn="ctr"/>
            <a:r>
              <a:rPr lang="ar-EG" sz="6600" b="1" dirty="0" smtClean="0"/>
              <a:t>فى صباح الاحد</a:t>
            </a:r>
            <a:endParaRPr lang="ar-SA" sz="6600" b="1" dirty="0" smtClean="0"/>
          </a:p>
          <a:p>
            <a:pPr algn="ctr"/>
            <a:r>
              <a:rPr lang="ar-SA" sz="6600" b="1" dirty="0" smtClean="0"/>
              <a:t>قـــام رب المجـــــد ناصـــر  </a:t>
            </a:r>
            <a:endParaRPr lang="ar-EG" sz="6600" b="1" dirty="0" smtClean="0"/>
          </a:p>
          <a:p>
            <a:pPr algn="ctr"/>
            <a:r>
              <a:rPr lang="ar-SA" sz="6600" b="1" dirty="0" smtClean="0"/>
              <a:t> </a:t>
            </a:r>
            <a:r>
              <a:rPr lang="ar-EG" sz="6600" b="1" dirty="0" smtClean="0"/>
              <a:t>    </a:t>
            </a:r>
            <a:r>
              <a:rPr lang="ar-SA" sz="6600" b="1" dirty="0" smtClean="0"/>
              <a:t> شعبـــه للأبـــــد</a:t>
            </a:r>
            <a:r>
              <a:rPr lang="ar-EG" sz="6600" b="1" dirty="0" smtClean="0"/>
              <a:t>       </a:t>
            </a:r>
            <a:endParaRPr lang="ar-EG" sz="6600" b="1" dirty="0" smtClean="0"/>
          </a:p>
          <a:p>
            <a:pPr algn="ctr"/>
            <a:r>
              <a:rPr lang="ar-EG" sz="6600" b="1" dirty="0" smtClean="0"/>
              <a:t>(2)</a:t>
            </a:r>
            <a:endParaRPr lang="en-US" sz="6600" b="1" dirty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774442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smtClean="0"/>
              <a:t>أنت دست </a:t>
            </a:r>
            <a:r>
              <a:rPr lang="ar-EG" sz="8000" b="1" dirty="0" smtClean="0"/>
              <a:t>الموت وحدك</a:t>
            </a:r>
          </a:p>
          <a:p>
            <a:pPr algn="ctr"/>
            <a:r>
              <a:rPr lang="ar-EG" sz="8000" b="1" dirty="0" smtClean="0"/>
              <a:t>يا يسوع </a:t>
            </a:r>
            <a:r>
              <a:rPr lang="ar-EG" sz="8000" b="1" dirty="0" smtClean="0"/>
              <a:t>الناصرى</a:t>
            </a:r>
            <a:br>
              <a:rPr lang="ar-EG" sz="8000" b="1" dirty="0" smtClean="0"/>
            </a:br>
            <a:r>
              <a:rPr lang="ar-EG" sz="8000" b="1" dirty="0" smtClean="0"/>
              <a:t>مظهراً للخلق مجدك</a:t>
            </a:r>
            <a:br>
              <a:rPr lang="ar-EG" sz="8000" b="1" dirty="0" smtClean="0"/>
            </a:br>
            <a:r>
              <a:rPr lang="ar-EG" sz="8000" b="1" dirty="0" smtClean="0"/>
              <a:t>بالجمـال الباهــــر</a:t>
            </a:r>
            <a:endParaRPr lang="ar-EG" sz="8000" b="1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50642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EG" sz="8000" b="1" dirty="0" smtClean="0"/>
              <a:t>كسر الموت جلاله</a:t>
            </a:r>
            <a:br>
              <a:rPr lang="ar-EG" sz="8000" b="1" dirty="0" smtClean="0"/>
            </a:br>
            <a:r>
              <a:rPr lang="ar-EG" sz="8000" b="1" dirty="0" smtClean="0"/>
              <a:t>دحرج الصخر الكبير</a:t>
            </a:r>
            <a:br>
              <a:rPr lang="ar-EG" sz="8000" b="1" dirty="0" smtClean="0"/>
            </a:br>
            <a:r>
              <a:rPr lang="ar-EG" sz="8000" b="1" dirty="0" smtClean="0"/>
              <a:t>مــن عـلــى الــقـبـر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smtClean="0"/>
              <a:t>جماله بان بالمجد الخطير</a:t>
            </a:r>
            <a:endParaRPr lang="en-US" sz="8000" b="1" dirty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774442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smtClean="0"/>
              <a:t>أنت دست </a:t>
            </a:r>
            <a:r>
              <a:rPr lang="ar-EG" sz="8000" b="1" dirty="0" smtClean="0"/>
              <a:t>الموت وحدك</a:t>
            </a:r>
          </a:p>
          <a:p>
            <a:pPr algn="ctr"/>
            <a:r>
              <a:rPr lang="ar-EG" sz="8000" b="1" dirty="0" smtClean="0"/>
              <a:t>يا يسوع </a:t>
            </a:r>
            <a:r>
              <a:rPr lang="ar-EG" sz="8000" b="1" dirty="0" smtClean="0"/>
              <a:t>الناصرى</a:t>
            </a:r>
            <a:br>
              <a:rPr lang="ar-EG" sz="8000" b="1" dirty="0" smtClean="0"/>
            </a:br>
            <a:r>
              <a:rPr lang="ar-EG" sz="8000" b="1" dirty="0" smtClean="0"/>
              <a:t>مظهراً للخلق مجدك</a:t>
            </a:r>
            <a:br>
              <a:rPr lang="ar-EG" sz="8000" b="1" dirty="0" smtClean="0"/>
            </a:br>
            <a:r>
              <a:rPr lang="ar-EG" sz="8000" b="1" dirty="0" smtClean="0"/>
              <a:t>بالجمـال الباهــــر</a:t>
            </a:r>
            <a:endParaRPr lang="ar-EG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926842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smtClean="0"/>
              <a:t>قام </a:t>
            </a:r>
            <a:r>
              <a:rPr lang="ar-EG" sz="8000" b="1" dirty="0" smtClean="0"/>
              <a:t>بكــر الراقـديـن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smtClean="0"/>
              <a:t>ظافراً معطى الحياة</a:t>
            </a:r>
            <a:br>
              <a:rPr lang="ar-EG" sz="8000" b="1" dirty="0" smtClean="0"/>
            </a:br>
            <a:r>
              <a:rPr lang="ar-EG" sz="8000" b="1" dirty="0" smtClean="0"/>
              <a:t>قـام حقـاً </a:t>
            </a:r>
            <a:r>
              <a:rPr lang="ar-EG" sz="8000" b="1" dirty="0" smtClean="0"/>
              <a:t>ويقيناً </a:t>
            </a:r>
            <a:r>
              <a:rPr lang="ar-EG" sz="8000" b="1" dirty="0" smtClean="0"/>
              <a:t>قـام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smtClean="0"/>
              <a:t>مــــن بعـــد الوفــاة</a:t>
            </a:r>
            <a:endParaRPr lang="en-US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774442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smtClean="0"/>
              <a:t>أنت دست </a:t>
            </a:r>
            <a:r>
              <a:rPr lang="ar-EG" sz="8000" b="1" dirty="0" smtClean="0"/>
              <a:t>الموت وحدك</a:t>
            </a:r>
          </a:p>
          <a:p>
            <a:pPr algn="ctr"/>
            <a:r>
              <a:rPr lang="ar-EG" sz="8000" b="1" dirty="0" smtClean="0"/>
              <a:t>يا يسوع </a:t>
            </a:r>
            <a:r>
              <a:rPr lang="ar-EG" sz="8000" b="1" dirty="0" smtClean="0"/>
              <a:t>الناصرى</a:t>
            </a:r>
            <a:br>
              <a:rPr lang="ar-EG" sz="8000" b="1" dirty="0" smtClean="0"/>
            </a:br>
            <a:r>
              <a:rPr lang="ar-EG" sz="8000" b="1" dirty="0" smtClean="0"/>
              <a:t>مظهراً للخلق مجدك</a:t>
            </a:r>
            <a:br>
              <a:rPr lang="ar-EG" sz="8000" b="1" dirty="0" smtClean="0"/>
            </a:br>
            <a:r>
              <a:rPr lang="ar-EG" sz="8000" b="1" dirty="0" smtClean="0"/>
              <a:t>بالجمـال الباهــــر</a:t>
            </a:r>
            <a:endParaRPr lang="ar-EG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50642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EG" sz="8000" b="1" dirty="0" smtClean="0"/>
              <a:t>وجموع الناس عاشت</a:t>
            </a:r>
            <a:br>
              <a:rPr lang="ar-EG" sz="8000" b="1" dirty="0" smtClean="0"/>
            </a:br>
            <a:r>
              <a:rPr lang="ar-EG" sz="8000" b="1" dirty="0" smtClean="0"/>
              <a:t>شاهــدات بـالـقـيــــام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smtClean="0"/>
              <a:t>والسماء والأرض نادت</a:t>
            </a:r>
            <a:br>
              <a:rPr lang="ar-EG" sz="8000" b="1" dirty="0" smtClean="0"/>
            </a:br>
            <a:r>
              <a:rPr lang="ar-EG" sz="8000" b="1" dirty="0" smtClean="0"/>
              <a:t>قـام حقـاً قــام قـــام</a:t>
            </a:r>
            <a:endParaRPr lang="en-US" sz="8000" b="1" dirty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774442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smtClean="0"/>
              <a:t>أنت دست </a:t>
            </a:r>
            <a:r>
              <a:rPr lang="ar-EG" sz="8000" b="1" dirty="0" smtClean="0"/>
              <a:t>الموت وحدك</a:t>
            </a:r>
          </a:p>
          <a:p>
            <a:pPr algn="ctr"/>
            <a:r>
              <a:rPr lang="ar-EG" sz="8000" b="1" dirty="0" smtClean="0"/>
              <a:t>يا يسوع </a:t>
            </a:r>
            <a:r>
              <a:rPr lang="ar-EG" sz="8000" b="1" dirty="0" smtClean="0"/>
              <a:t>الناصرى</a:t>
            </a:r>
            <a:br>
              <a:rPr lang="ar-EG" sz="8000" b="1" dirty="0" smtClean="0"/>
            </a:br>
            <a:r>
              <a:rPr lang="ar-EG" sz="8000" b="1" dirty="0" smtClean="0"/>
              <a:t>مظهراً للخلق مجدك</a:t>
            </a:r>
            <a:br>
              <a:rPr lang="ar-EG" sz="8000" b="1" dirty="0" smtClean="0"/>
            </a:br>
            <a:r>
              <a:rPr lang="ar-EG" sz="8000" b="1" dirty="0" smtClean="0"/>
              <a:t>بالجمـال الباهــــر</a:t>
            </a:r>
            <a:endParaRPr lang="ar-EG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1107</TotalTime>
  <Words>59</Words>
  <Application>Microsoft Office PowerPoint</Application>
  <PresentationFormat>On-screen Show (4:3)</PresentationFormat>
  <Paragraphs>19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NEVO</cp:lastModifiedBy>
  <cp:revision>194</cp:revision>
  <dcterms:created xsi:type="dcterms:W3CDTF">2021-12-07T14:30:00Z</dcterms:created>
  <dcterms:modified xsi:type="dcterms:W3CDTF">2021-12-16T14:50:14Z</dcterms:modified>
</cp:coreProperties>
</file>