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6" r:id="rId3"/>
    <p:sldId id="277" r:id="rId4"/>
    <p:sldId id="39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2" d="100"/>
          <a:sy n="72" d="100"/>
        </p:scale>
        <p:origin x="172" y="1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عندي قوة في قلبي جوا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28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>
                <a:solidFill>
                  <a:srgbClr val="00582A"/>
                </a:solidFill>
              </a:rPr>
              <a:t>أنا </a:t>
            </a:r>
            <a:r>
              <a:rPr lang="ar-SA" sz="6600" b="1" dirty="0">
                <a:solidFill>
                  <a:srgbClr val="00582A"/>
                </a:solidFill>
              </a:rPr>
              <a:t>عند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r>
              <a:rPr lang="ar-SA" sz="6600" b="1" dirty="0">
                <a:solidFill>
                  <a:srgbClr val="00582A"/>
                </a:solidFill>
              </a:rPr>
              <a:t> قوة ف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r>
              <a:rPr lang="ar-SA" sz="6600" b="1" dirty="0">
                <a:solidFill>
                  <a:srgbClr val="00582A"/>
                </a:solidFill>
              </a:rPr>
              <a:t> قلب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r>
              <a:rPr lang="ar-SA" sz="6600" b="1" dirty="0">
                <a:solidFill>
                  <a:srgbClr val="00582A"/>
                </a:solidFill>
              </a:rPr>
              <a:t> جوة </a:t>
            </a:r>
            <a:endParaRPr lang="en-US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أقدر 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حب ك</a:t>
            </a:r>
            <a:r>
              <a:rPr lang="ar-EG" sz="6600" b="1" dirty="0">
                <a:solidFill>
                  <a:srgbClr val="00582A"/>
                </a:solidFill>
              </a:rPr>
              <a:t>ـــــ</a:t>
            </a:r>
            <a:r>
              <a:rPr lang="ar-SA" sz="6600" b="1" dirty="0">
                <a:solidFill>
                  <a:srgbClr val="00582A"/>
                </a:solidFill>
              </a:rPr>
              <a:t>ل الن</a:t>
            </a:r>
            <a:r>
              <a:rPr lang="ar-EG" sz="6600" b="1" dirty="0">
                <a:solidFill>
                  <a:srgbClr val="00582A"/>
                </a:solidFill>
              </a:rPr>
              <a:t>ـــــــ</a:t>
            </a:r>
            <a:r>
              <a:rPr lang="ar-SA" sz="6600" b="1" dirty="0">
                <a:solidFill>
                  <a:srgbClr val="00582A"/>
                </a:solidFill>
              </a:rPr>
              <a:t>اس</a:t>
            </a:r>
          </a:p>
          <a:p>
            <a:pPr algn="ctr" rtl="1"/>
            <a:r>
              <a:rPr lang="ar-SA" sz="6600" b="1" dirty="0" err="1">
                <a:solidFill>
                  <a:srgbClr val="00582A"/>
                </a:solidFill>
              </a:rPr>
              <a:t>علشان</a:t>
            </a:r>
            <a:r>
              <a:rPr lang="ar-SA" sz="6600" b="1" dirty="0">
                <a:solidFill>
                  <a:srgbClr val="00582A"/>
                </a:solidFill>
              </a:rPr>
              <a:t> أبقى ز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r>
              <a:rPr lang="ar-SA" sz="6600" b="1" dirty="0">
                <a:solidFill>
                  <a:srgbClr val="00582A"/>
                </a:solidFill>
              </a:rPr>
              <a:t> يسوع</a:t>
            </a:r>
            <a:r>
              <a:rPr lang="ar-EG" sz="6600" b="1" dirty="0">
                <a:solidFill>
                  <a:srgbClr val="00582A"/>
                </a:solidFill>
              </a:rPr>
              <a:t>ـــــي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en-US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الل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r>
              <a:rPr lang="ar-SA" sz="6600" b="1" dirty="0">
                <a:solidFill>
                  <a:srgbClr val="00582A"/>
                </a:solidFill>
              </a:rPr>
              <a:t> منحن</a:t>
            </a:r>
            <a:r>
              <a:rPr lang="ar-EG" sz="6600" b="1" dirty="0">
                <a:solidFill>
                  <a:srgbClr val="00582A"/>
                </a:solidFill>
              </a:rPr>
              <a:t>ـــــي</a:t>
            </a:r>
            <a:r>
              <a:rPr lang="ar-SA" sz="6600" b="1" dirty="0">
                <a:solidFill>
                  <a:srgbClr val="00582A"/>
                </a:solidFill>
              </a:rPr>
              <a:t> الخ</a:t>
            </a:r>
            <a:r>
              <a:rPr lang="ar-EG" sz="6600" b="1" dirty="0">
                <a:solidFill>
                  <a:srgbClr val="00582A"/>
                </a:solidFill>
              </a:rPr>
              <a:t>ــــ</a:t>
            </a:r>
            <a:r>
              <a:rPr lang="ar-SA" sz="6600" b="1" dirty="0">
                <a:solidFill>
                  <a:srgbClr val="00582A"/>
                </a:solidFill>
              </a:rPr>
              <a:t>لاص)2</a:t>
            </a: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151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عند</a:t>
            </a:r>
            <a:r>
              <a:rPr lang="ar-EG" sz="7200" b="1" dirty="0"/>
              <a:t>ي</a:t>
            </a:r>
            <a:r>
              <a:rPr lang="ar-SA" sz="7200" b="1" dirty="0"/>
              <a:t> كمان قوة غفران </a:t>
            </a:r>
            <a:endParaRPr lang="en-US" sz="7200" b="1" dirty="0"/>
          </a:p>
          <a:p>
            <a:pPr algn="ctr" rtl="1"/>
            <a:r>
              <a:rPr lang="ar-SA" sz="7200" b="1" dirty="0"/>
              <a:t>أقدر أسامح الغلطان</a:t>
            </a:r>
          </a:p>
          <a:p>
            <a:pPr algn="ctr" rtl="1"/>
            <a:r>
              <a:rPr lang="ar-SA" sz="7200" b="1" dirty="0"/>
              <a:t>وأنس</a:t>
            </a:r>
            <a:r>
              <a:rPr lang="ar-EG" sz="7200" b="1" dirty="0"/>
              <a:t>ى</a:t>
            </a:r>
            <a:r>
              <a:rPr lang="ar-SA" sz="7200" b="1" dirty="0"/>
              <a:t> كل غلطه ف</a:t>
            </a:r>
            <a:r>
              <a:rPr lang="ar-EG" sz="7200" b="1" dirty="0"/>
              <a:t>ي</a:t>
            </a:r>
            <a:r>
              <a:rPr lang="ar-SA" sz="7200" b="1" dirty="0"/>
              <a:t> حق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endParaRPr lang="en-US" sz="7200" b="1" dirty="0"/>
          </a:p>
          <a:p>
            <a:pPr algn="ctr" rtl="1"/>
            <a:r>
              <a:rPr lang="ar-SA" sz="7200" b="1" dirty="0"/>
              <a:t>وأتمنى يبقى فرحان</a:t>
            </a:r>
          </a:p>
          <a:p>
            <a:pPr algn="ctr"/>
            <a:br>
              <a:rPr lang="ar-SA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28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>
                <a:solidFill>
                  <a:srgbClr val="00582A"/>
                </a:solidFill>
              </a:rPr>
              <a:t>أنا </a:t>
            </a:r>
            <a:r>
              <a:rPr lang="ar-SA" sz="6600" b="1" dirty="0">
                <a:solidFill>
                  <a:srgbClr val="00582A"/>
                </a:solidFill>
              </a:rPr>
              <a:t>عند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r>
              <a:rPr lang="ar-SA" sz="6600" b="1" dirty="0">
                <a:solidFill>
                  <a:srgbClr val="00582A"/>
                </a:solidFill>
              </a:rPr>
              <a:t> قوة ف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r>
              <a:rPr lang="ar-SA" sz="6600" b="1" dirty="0">
                <a:solidFill>
                  <a:srgbClr val="00582A"/>
                </a:solidFill>
              </a:rPr>
              <a:t> قلب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r>
              <a:rPr lang="ar-SA" sz="6600" b="1" dirty="0">
                <a:solidFill>
                  <a:srgbClr val="00582A"/>
                </a:solidFill>
              </a:rPr>
              <a:t> جوة </a:t>
            </a:r>
            <a:endParaRPr lang="en-US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أقدر 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حب ك</a:t>
            </a:r>
            <a:r>
              <a:rPr lang="ar-EG" sz="6600" b="1" dirty="0">
                <a:solidFill>
                  <a:srgbClr val="00582A"/>
                </a:solidFill>
              </a:rPr>
              <a:t>ـــــ</a:t>
            </a:r>
            <a:r>
              <a:rPr lang="ar-SA" sz="6600" b="1" dirty="0">
                <a:solidFill>
                  <a:srgbClr val="00582A"/>
                </a:solidFill>
              </a:rPr>
              <a:t>ل الن</a:t>
            </a:r>
            <a:r>
              <a:rPr lang="ar-EG" sz="6600" b="1" dirty="0">
                <a:solidFill>
                  <a:srgbClr val="00582A"/>
                </a:solidFill>
              </a:rPr>
              <a:t>ـــــــ</a:t>
            </a:r>
            <a:r>
              <a:rPr lang="ar-SA" sz="6600" b="1" dirty="0">
                <a:solidFill>
                  <a:srgbClr val="00582A"/>
                </a:solidFill>
              </a:rPr>
              <a:t>اس</a:t>
            </a:r>
          </a:p>
          <a:p>
            <a:pPr algn="ctr" rtl="1"/>
            <a:r>
              <a:rPr lang="ar-SA" sz="6600" b="1" dirty="0" err="1">
                <a:solidFill>
                  <a:srgbClr val="00582A"/>
                </a:solidFill>
              </a:rPr>
              <a:t>علشان</a:t>
            </a:r>
            <a:r>
              <a:rPr lang="ar-SA" sz="6600" b="1" dirty="0">
                <a:solidFill>
                  <a:srgbClr val="00582A"/>
                </a:solidFill>
              </a:rPr>
              <a:t> أبقى ز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r>
              <a:rPr lang="ar-SA" sz="6600" b="1" dirty="0">
                <a:solidFill>
                  <a:srgbClr val="00582A"/>
                </a:solidFill>
              </a:rPr>
              <a:t> يسوع</a:t>
            </a:r>
            <a:r>
              <a:rPr lang="ar-EG" sz="6600" b="1" dirty="0">
                <a:solidFill>
                  <a:srgbClr val="00582A"/>
                </a:solidFill>
              </a:rPr>
              <a:t>ـــــي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en-US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الل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r>
              <a:rPr lang="ar-SA" sz="6600" b="1" dirty="0">
                <a:solidFill>
                  <a:srgbClr val="00582A"/>
                </a:solidFill>
              </a:rPr>
              <a:t> منحن</a:t>
            </a:r>
            <a:r>
              <a:rPr lang="ar-EG" sz="6600" b="1" dirty="0">
                <a:solidFill>
                  <a:srgbClr val="00582A"/>
                </a:solidFill>
              </a:rPr>
              <a:t>ـــــي</a:t>
            </a:r>
            <a:r>
              <a:rPr lang="ar-SA" sz="6600" b="1" dirty="0">
                <a:solidFill>
                  <a:srgbClr val="00582A"/>
                </a:solidFill>
              </a:rPr>
              <a:t> الخ</a:t>
            </a:r>
            <a:r>
              <a:rPr lang="ar-EG" sz="6600" b="1" dirty="0">
                <a:solidFill>
                  <a:srgbClr val="00582A"/>
                </a:solidFill>
              </a:rPr>
              <a:t>ــــ</a:t>
            </a:r>
            <a:r>
              <a:rPr lang="ar-SA" sz="6600" b="1" dirty="0">
                <a:solidFill>
                  <a:srgbClr val="00582A"/>
                </a:solidFill>
              </a:rPr>
              <a:t>لاص)2</a:t>
            </a: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86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1787</TotalTime>
  <Words>96</Words>
  <Application>Microsoft Office PowerPoint</Application>
  <PresentationFormat>عرض على الشاشة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230</cp:revision>
  <dcterms:created xsi:type="dcterms:W3CDTF">2021-12-07T14:30:00Z</dcterms:created>
  <dcterms:modified xsi:type="dcterms:W3CDTF">2024-03-14T07:43:40Z</dcterms:modified>
</cp:coreProperties>
</file>