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395" r:id="rId3"/>
    <p:sldId id="277" r:id="rId4"/>
    <p:sldId id="403" r:id="rId5"/>
    <p:sldId id="414" r:id="rId6"/>
    <p:sldId id="405" r:id="rId7"/>
    <p:sldId id="406" r:id="rId8"/>
    <p:sldId id="415" r:id="rId9"/>
    <p:sldId id="408" r:id="rId10"/>
    <p:sldId id="409" r:id="rId11"/>
    <p:sldId id="416" r:id="rId12"/>
    <p:sldId id="411" r:id="rId13"/>
    <p:sldId id="412" r:id="rId14"/>
    <p:sldId id="417" r:id="rId15"/>
    <p:sldId id="29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5"/>
            <p14:sldId id="277"/>
            <p14:sldId id="403"/>
            <p14:sldId id="414"/>
            <p14:sldId id="405"/>
            <p14:sldId id="406"/>
            <p14:sldId id="415"/>
            <p14:sldId id="408"/>
            <p14:sldId id="409"/>
            <p14:sldId id="416"/>
            <p14:sldId id="411"/>
            <p14:sldId id="412"/>
            <p14:sldId id="4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2" d="100"/>
          <a:sy n="62" d="100"/>
        </p:scale>
        <p:origin x="60" y="20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غني وكمل ترحالك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639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br>
              <a:rPr lang="ar-EG" sz="8000" b="1" dirty="0"/>
            </a:br>
            <a:r>
              <a:rPr lang="ar-EG" sz="8000" b="1" dirty="0"/>
              <a:t>(لا للانهيار .... غني</a:t>
            </a:r>
            <a:br>
              <a:rPr lang="ar-EG" sz="8000" b="1" dirty="0"/>
            </a:br>
            <a:r>
              <a:rPr lang="ar-EG" sz="8000" b="1" dirty="0"/>
              <a:t>جاي النهار..... غني)2</a:t>
            </a:r>
            <a:br>
              <a:rPr lang="ar-EG" sz="8000" b="1" dirty="0"/>
            </a:br>
            <a:r>
              <a:rPr lang="ar-EG" sz="8000" b="1" dirty="0"/>
              <a:t>أرفع نغمة أوتارك</a:t>
            </a:r>
            <a:br>
              <a:rPr lang="ar-EG" sz="8000" b="1" dirty="0"/>
            </a:br>
            <a:br>
              <a:rPr lang="ar-EG" sz="8000" b="1" dirty="0"/>
            </a:b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(غني)4 وكمل ترحالك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وإن طالت قول أعني 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هو مكمل مشوارك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928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40898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4-</a:t>
            </a:r>
            <a:br>
              <a:rPr lang="ar-EG" sz="8000" b="1" dirty="0"/>
            </a:br>
            <a:r>
              <a:rPr lang="ar-EG" sz="8000" b="1" dirty="0"/>
              <a:t>(مهما الليل جه بسواد</a:t>
            </a:r>
          </a:p>
          <a:p>
            <a:pPr algn="ctr"/>
            <a:r>
              <a:rPr lang="ar-EG" sz="8000" b="1" dirty="0"/>
              <a:t>مخزون فيك الرجاء</a:t>
            </a:r>
          </a:p>
          <a:p>
            <a:pPr algn="ctr"/>
            <a:r>
              <a:rPr lang="ar-EG" sz="8000" b="1" dirty="0"/>
              <a:t>والفجر له معاد</a:t>
            </a:r>
          </a:p>
          <a:p>
            <a:pPr algn="ctr"/>
            <a:r>
              <a:rPr lang="ar-EG" sz="8000" b="1" dirty="0"/>
              <a:t>مسكون </a:t>
            </a:r>
            <a:r>
              <a:rPr lang="ar-EG" sz="8000" b="1" dirty="0" err="1"/>
              <a:t>إنت</a:t>
            </a:r>
            <a:r>
              <a:rPr lang="ar-EG" sz="8000" b="1" dirty="0"/>
              <a:t> </a:t>
            </a:r>
            <a:r>
              <a:rPr lang="ar-EG" sz="8000" b="1" dirty="0" err="1"/>
              <a:t>بضياه</a:t>
            </a:r>
            <a:r>
              <a:rPr lang="ar-EG" sz="8000" b="1" dirty="0"/>
              <a:t>)2</a:t>
            </a:r>
            <a:br>
              <a:rPr lang="ar-EG" sz="8000" b="1" dirty="0"/>
            </a:b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51996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8000" b="1" dirty="0"/>
            </a:br>
            <a:r>
              <a:rPr lang="ar-EG" sz="8000" b="1" dirty="0"/>
              <a:t>(بالكلمة فيك .... غني</a:t>
            </a:r>
            <a:br>
              <a:rPr lang="ar-EG" sz="8000" b="1" dirty="0"/>
            </a:br>
            <a:r>
              <a:rPr lang="ar-EG" sz="8000" b="1" dirty="0"/>
              <a:t>بسلامة ليك ... غني)2</a:t>
            </a:r>
            <a:br>
              <a:rPr lang="ar-EG" sz="8000" b="1" dirty="0"/>
            </a:br>
            <a:r>
              <a:rPr lang="ar-EG" sz="8000" b="1" dirty="0"/>
              <a:t>علي في نغمة إيمانك</a:t>
            </a:r>
          </a:p>
          <a:p>
            <a:pPr algn="ctr"/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(غني)4 وكمل ترحالك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وإن طالت قول أعني 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هو مكمل مشوارك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783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(غني)4 وكمل ترحالك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وإن طالت قول أعني 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هو مكمل مشوارك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817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</a:t>
            </a:r>
            <a:br>
              <a:rPr lang="ar-EG" sz="7200" b="1" dirty="0"/>
            </a:br>
            <a:r>
              <a:rPr lang="ar-EG" sz="7200" b="1" dirty="0"/>
              <a:t>(لما تزيد الهموم</a:t>
            </a:r>
          </a:p>
          <a:p>
            <a:pPr algn="ctr"/>
            <a:r>
              <a:rPr lang="ar-EG" sz="7200" b="1" dirty="0"/>
              <a:t>جواك عز الإله</a:t>
            </a:r>
          </a:p>
          <a:p>
            <a:pPr algn="ctr"/>
            <a:r>
              <a:rPr lang="ar-EG" sz="7200" b="1" dirty="0" err="1"/>
              <a:t>إتشدد</a:t>
            </a:r>
            <a:r>
              <a:rPr lang="ar-EG" sz="7200" b="1" dirty="0"/>
              <a:t> بيه وقوم</a:t>
            </a:r>
          </a:p>
          <a:p>
            <a:pPr algn="ctr"/>
            <a:r>
              <a:rPr lang="ar-EG" sz="7200" b="1" dirty="0"/>
              <a:t>خطي لبكره </a:t>
            </a:r>
            <a:r>
              <a:rPr lang="ar-EG" sz="7200" b="1" dirty="0" err="1"/>
              <a:t>معاه</a:t>
            </a:r>
            <a:r>
              <a:rPr lang="ar-EG" sz="7200" b="1" dirty="0"/>
              <a:t>)2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048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br>
              <a:rPr lang="ar-EG" sz="8000" b="1" dirty="0"/>
            </a:br>
            <a:r>
              <a:rPr lang="ar-EG" sz="8000" b="1" dirty="0"/>
              <a:t>(مش </a:t>
            </a:r>
            <a:r>
              <a:rPr lang="ar-EG" sz="8000" b="1" dirty="0" err="1"/>
              <a:t>دى</a:t>
            </a:r>
            <a:r>
              <a:rPr lang="ar-EG" sz="8000" b="1" dirty="0"/>
              <a:t> النهاية ... غني</a:t>
            </a:r>
            <a:br>
              <a:rPr lang="ar-EG" sz="8000" b="1" dirty="0"/>
            </a:br>
            <a:r>
              <a:rPr lang="ar-EG" sz="8000" b="1" dirty="0" err="1"/>
              <a:t>إنـت</a:t>
            </a:r>
            <a:r>
              <a:rPr lang="ar-EG" sz="8000" b="1" dirty="0"/>
              <a:t> الحكايــة.... غني)2</a:t>
            </a:r>
            <a:br>
              <a:rPr lang="ar-EG" sz="8000" b="1" dirty="0"/>
            </a:br>
            <a:r>
              <a:rPr lang="ar-EG" sz="8000" b="1" dirty="0"/>
              <a:t>غني وفرح أنغامــــك</a:t>
            </a:r>
            <a:br>
              <a:rPr lang="ar-EG" sz="8000" b="1" dirty="0"/>
            </a:b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(غني)4 وكمل ترحالك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وإن طالت قول أعني 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هو مكمل مشوارك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895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2-</a:t>
            </a:r>
            <a:br>
              <a:rPr lang="ar-EG" sz="8000" b="1" dirty="0"/>
            </a:br>
            <a:r>
              <a:rPr lang="ar-EG" sz="8000" b="1" dirty="0"/>
              <a:t>(اللي </a:t>
            </a:r>
            <a:r>
              <a:rPr lang="ar-EG" sz="8000" b="1" dirty="0" err="1"/>
              <a:t>شايفاه</a:t>
            </a:r>
            <a:r>
              <a:rPr lang="ar-EG" sz="8000" b="1" dirty="0"/>
              <a:t> عينيك</a:t>
            </a:r>
          </a:p>
          <a:p>
            <a:pPr algn="ctr"/>
            <a:r>
              <a:rPr lang="ar-EG" sz="8000" b="1" dirty="0"/>
              <a:t>مش هو كل شيء</a:t>
            </a:r>
          </a:p>
          <a:p>
            <a:pPr algn="ctr"/>
            <a:r>
              <a:rPr lang="ar-EG" sz="8000" b="1" dirty="0"/>
              <a:t>النور جاي </a:t>
            </a:r>
            <a:r>
              <a:rPr lang="ar-EG" sz="8000" b="1" dirty="0" err="1"/>
              <a:t>بيناديك</a:t>
            </a:r>
            <a:endParaRPr lang="ar-EG" sz="8000" b="1" dirty="0"/>
          </a:p>
          <a:p>
            <a:pPr algn="ctr"/>
            <a:r>
              <a:rPr lang="ar-EG" sz="8000" b="1" dirty="0" err="1"/>
              <a:t>ماتخافش</a:t>
            </a:r>
            <a:r>
              <a:rPr lang="ar-EG" sz="8000" b="1" dirty="0"/>
              <a:t> معاك صديق)2</a:t>
            </a: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34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br>
              <a:rPr lang="ar-EG" sz="8000" b="1" dirty="0"/>
            </a:br>
            <a:r>
              <a:rPr lang="ar-EG" sz="8000" b="1" dirty="0"/>
              <a:t>(يفتح طريق.... غني</a:t>
            </a:r>
            <a:br>
              <a:rPr lang="ar-EG" sz="8000" b="1" dirty="0"/>
            </a:br>
            <a:r>
              <a:rPr lang="ar-EG" sz="8000" b="1" dirty="0"/>
              <a:t>ويعدي بيك....غني)2</a:t>
            </a:r>
            <a:br>
              <a:rPr lang="ar-EG" sz="8000" b="1" dirty="0"/>
            </a:br>
            <a:r>
              <a:rPr lang="ar-EG" sz="8000" b="1" dirty="0"/>
              <a:t>غني وغير ألحانك</a:t>
            </a:r>
            <a:br>
              <a:rPr lang="ar-EG" sz="8000" b="1" dirty="0"/>
            </a:b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(غني)4 وكمل ترحالك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وإن طالت قول أعني 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هو مكمل مشوارك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503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3-</a:t>
            </a:r>
            <a:br>
              <a:rPr lang="ar-EG" sz="8000" b="1" dirty="0"/>
            </a:br>
            <a:r>
              <a:rPr lang="ar-EG" sz="8000" b="1" dirty="0"/>
              <a:t>(</a:t>
            </a:r>
            <a:r>
              <a:rPr lang="ar-EG" sz="8000" b="1" dirty="0" err="1"/>
              <a:t>ماتصدقش</a:t>
            </a:r>
            <a:r>
              <a:rPr lang="ar-EG" sz="8000" b="1" dirty="0"/>
              <a:t> انكسار</a:t>
            </a:r>
          </a:p>
          <a:p>
            <a:pPr algn="ctr"/>
            <a:r>
              <a:rPr lang="ar-EG" sz="8000" b="1" dirty="0"/>
              <a:t>يمنع فيك الحياة</a:t>
            </a:r>
          </a:p>
          <a:p>
            <a:pPr algn="ctr"/>
            <a:r>
              <a:rPr lang="ar-EG" sz="8000" b="1" dirty="0"/>
              <a:t>ولا يوم </a:t>
            </a:r>
            <a:r>
              <a:rPr lang="ar-EG" sz="8000" b="1" dirty="0" err="1"/>
              <a:t>ييجي</a:t>
            </a:r>
            <a:r>
              <a:rPr lang="ar-EG" sz="8000" b="1" dirty="0"/>
              <a:t> انتصار</a:t>
            </a:r>
          </a:p>
          <a:p>
            <a:pPr algn="ctr"/>
            <a:r>
              <a:rPr lang="ar-EG" sz="8000" b="1" dirty="0" err="1"/>
              <a:t>مابتسبقهوش</a:t>
            </a:r>
            <a:r>
              <a:rPr lang="ar-EG" sz="8000" b="1" dirty="0"/>
              <a:t> الآه)2</a:t>
            </a:r>
            <a:br>
              <a:rPr lang="ar-EG" sz="8000" b="1" dirty="0"/>
            </a:br>
            <a:br>
              <a:rPr lang="ar-EG" sz="80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1747</TotalTime>
  <Words>260</Words>
  <Application>Microsoft Office PowerPoint</Application>
  <PresentationFormat>عرض على الشاشة (4:3)</PresentationFormat>
  <Paragraphs>33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221</cp:revision>
  <dcterms:created xsi:type="dcterms:W3CDTF">2021-12-07T14:30:00Z</dcterms:created>
  <dcterms:modified xsi:type="dcterms:W3CDTF">2024-03-11T13:51:20Z</dcterms:modified>
</cp:coreProperties>
</file>