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9" r:id="rId8"/>
    <p:sldId id="373" r:id="rId9"/>
    <p:sldId id="374" r:id="rId10"/>
    <p:sldId id="38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9"/>
            <p14:sldId id="373"/>
            <p14:sldId id="374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فلا تكون إلا فرحاً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الوعد اللي تملي ناصرني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فلا تكون إلا فرحًا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مش </a:t>
            </a:r>
            <a:r>
              <a:rPr lang="ar-EG" sz="7200" b="1" dirty="0" err="1">
                <a:solidFill>
                  <a:srgbClr val="003300"/>
                </a:solidFill>
              </a:rPr>
              <a:t>هأسمح</a:t>
            </a:r>
            <a:r>
              <a:rPr lang="ar-EG" sz="7200" b="1" dirty="0">
                <a:solidFill>
                  <a:srgbClr val="003300"/>
                </a:solidFill>
              </a:rPr>
              <a:t> أحزان تكسرني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فلا أكون إلا فرحا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29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لا أفراح ولا </a:t>
            </a:r>
            <a:r>
              <a:rPr lang="ar-EG" sz="7200" b="1" dirty="0" err="1"/>
              <a:t>تعزيات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ولا قلب يدوق </a:t>
            </a:r>
            <a:r>
              <a:rPr lang="ar-EG" sz="7200" b="1" dirty="0" err="1"/>
              <a:t>إنتصارات</a:t>
            </a:r>
            <a:endParaRPr lang="ar-EG" sz="7200" b="1" dirty="0"/>
          </a:p>
          <a:p>
            <a:pPr algn="ctr"/>
            <a:r>
              <a:rPr lang="ar-EG" sz="7200" b="1" dirty="0"/>
              <a:t>ولا حياة من بعد ممات </a:t>
            </a:r>
          </a:p>
          <a:p>
            <a:pPr algn="ctr"/>
            <a:r>
              <a:rPr lang="ar-EG" sz="7200" b="1" dirty="0"/>
              <a:t>إلا في قرب يسوع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من غيره الأفراح أكاذيب </a:t>
            </a:r>
          </a:p>
          <a:p>
            <a:pPr algn="ctr"/>
            <a:r>
              <a:rPr lang="ar-EG" sz="7200" b="1" dirty="0"/>
              <a:t>ومعه الأحزان بتغيب</a:t>
            </a:r>
          </a:p>
          <a:p>
            <a:pPr algn="ctr"/>
            <a:r>
              <a:rPr lang="ar-EG" sz="7200" b="1" dirty="0"/>
              <a:t>والقلب في قربه </a:t>
            </a:r>
            <a:r>
              <a:rPr lang="ar-EG" sz="7200" b="1" dirty="0" err="1"/>
              <a:t>بيطيب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مهما أن كان موجوع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الوعد اللي تملي ناصرني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فلا تكون إلا فرحًا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مش </a:t>
            </a:r>
            <a:r>
              <a:rPr lang="ar-EG" sz="7200" b="1" dirty="0" err="1">
                <a:solidFill>
                  <a:srgbClr val="003300"/>
                </a:solidFill>
              </a:rPr>
              <a:t>هأسمح</a:t>
            </a:r>
            <a:r>
              <a:rPr lang="ar-EG" sz="7200" b="1" dirty="0">
                <a:solidFill>
                  <a:srgbClr val="003300"/>
                </a:solidFill>
              </a:rPr>
              <a:t> أحزان تكسرني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فلا أكون إلا فرحا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مهما قابلت صعاب وآلام </a:t>
            </a:r>
          </a:p>
          <a:p>
            <a:pPr algn="ctr"/>
            <a:r>
              <a:rPr lang="ar-EG" sz="7200" b="1" dirty="0"/>
              <a:t>بالروح فيا فرح وسلام</a:t>
            </a:r>
          </a:p>
          <a:p>
            <a:pPr algn="ctr"/>
            <a:r>
              <a:rPr lang="ar-EG" sz="7200" b="1" dirty="0" err="1"/>
              <a:t>دي</a:t>
            </a:r>
            <a:r>
              <a:rPr lang="ar-EG" sz="7200" b="1" dirty="0"/>
              <a:t> حقيقة مش بس كلام </a:t>
            </a:r>
          </a:p>
          <a:p>
            <a:pPr algn="ctr"/>
            <a:r>
              <a:rPr lang="ar-EG" sz="7200" b="1" dirty="0"/>
              <a:t>للي يعيش </a:t>
            </a:r>
            <a:r>
              <a:rPr lang="ar-EG" sz="7200" b="1" dirty="0" err="1"/>
              <a:t>وياه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03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الناس تشكي مر الحال </a:t>
            </a:r>
          </a:p>
          <a:p>
            <a:pPr algn="ctr"/>
            <a:r>
              <a:rPr lang="ar-EG" sz="7200" b="1" dirty="0"/>
              <a:t>وأنا في قلبي فرح </a:t>
            </a:r>
            <a:r>
              <a:rPr lang="ar-EG" sz="7200" b="1" dirty="0" err="1"/>
              <a:t>متشال</a:t>
            </a:r>
            <a:endParaRPr lang="ar-EG" sz="7200" b="1" dirty="0"/>
          </a:p>
          <a:p>
            <a:pPr algn="ctr"/>
            <a:r>
              <a:rPr lang="ar-EG" sz="7200" b="1" dirty="0"/>
              <a:t>وبعدي في نفس الأحوال </a:t>
            </a:r>
          </a:p>
          <a:p>
            <a:pPr algn="ctr"/>
            <a:r>
              <a:rPr lang="ar-EG" sz="7200" b="1" dirty="0"/>
              <a:t>لكن وأنا في </a:t>
            </a:r>
            <a:r>
              <a:rPr lang="ar-EG" sz="7200" b="1" dirty="0" err="1"/>
              <a:t>حماااه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ده الوعد اللي تملي ناصرني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فلا تكون إلا فرحًا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مش </a:t>
            </a:r>
            <a:r>
              <a:rPr lang="ar-EG" sz="7200" b="1" dirty="0" err="1">
                <a:solidFill>
                  <a:srgbClr val="003300"/>
                </a:solidFill>
              </a:rPr>
              <a:t>هأسمح</a:t>
            </a:r>
            <a:r>
              <a:rPr lang="ar-EG" sz="7200" b="1" dirty="0">
                <a:solidFill>
                  <a:srgbClr val="003300"/>
                </a:solidFill>
              </a:rPr>
              <a:t> أحزان تكسرني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فلا أكون إلا فرحا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60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مش رابط فرحي بظروف </a:t>
            </a:r>
          </a:p>
          <a:p>
            <a:pPr algn="ctr"/>
            <a:r>
              <a:rPr lang="ar-EG" sz="7200" b="1" dirty="0"/>
              <a:t>يهرب لما يصيبني الخوف</a:t>
            </a:r>
          </a:p>
          <a:p>
            <a:pPr algn="ctr"/>
            <a:r>
              <a:rPr lang="ar-EG" sz="7200" b="1" dirty="0"/>
              <a:t>أنا فرحي أساسه معروف </a:t>
            </a:r>
          </a:p>
          <a:p>
            <a:pPr algn="ctr"/>
            <a:r>
              <a:rPr lang="ar-EG" sz="7200" b="1" dirty="0"/>
              <a:t>ده إله الافراح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فرحان هنا ع الأرض </a:t>
            </a:r>
            <a:r>
              <a:rPr lang="ar-EG" sz="7200" b="1" dirty="0" err="1"/>
              <a:t>معاه</a:t>
            </a:r>
            <a:r>
              <a:rPr lang="ar-EG" sz="7200" b="1" dirty="0"/>
              <a:t> </a:t>
            </a:r>
            <a:r>
              <a:rPr lang="ar-EG" sz="7200" b="1" dirty="0" err="1"/>
              <a:t>وهايكمل</a:t>
            </a:r>
            <a:r>
              <a:rPr lang="ar-EG" sz="7200" b="1" dirty="0"/>
              <a:t> فرحي في سماه</a:t>
            </a:r>
          </a:p>
          <a:p>
            <a:pPr algn="ctr"/>
            <a:r>
              <a:rPr lang="ar-EG" sz="7200" b="1" dirty="0"/>
              <a:t>لما أعيش على طول </a:t>
            </a:r>
            <a:r>
              <a:rPr lang="ar-EG" sz="7200" b="1" dirty="0" err="1"/>
              <a:t>وياه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ولا حزن ولا جراح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</TotalTime>
  <Words>175</Words>
  <Application>Microsoft Office PowerPoint</Application>
  <PresentationFormat>عرض على الشاشة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2024-03-18T10:40:44Z</dcterms:modified>
</cp:coreProperties>
</file>