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-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26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فُوق الصَّليب مَنظَر عَجيب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فُوق الصَّليب مَنظَر عَجيب وِالدَّم نَازِف فُوق الصَّليب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لِيه يا حَبيب وِالدِّين رَهيب تِحمِل عِقَابي لِيه يا حَبيب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manzar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aajeeb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welddam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nazef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elSSaleeb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habeeb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welddain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aeqabi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habeeb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 strange scene on the cross, blood is running.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Why; Beloved do You accept to take my terrible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debt and punishment?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أبرَع جَمَال  فُوق الصَّليب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 صُورَة لِيك وَلا جَمَــــــال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فين الجَمَال؟  فِيَّ أنا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إزَّاي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أنا؟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abraa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elSSaleeb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Sora leek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eljamal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?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ana?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You, most beautiful, have no beauty on the cross. How do I reflect Your beauty?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-2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الأثيم ذَنبي عَظيم وَقلبـي خَادِع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الرَّحيم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حُبَّك حَميم دَمَّك كَريم وِالصَّلب قاسِي وِالمُوت أليم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alatheem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thanbi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khadea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arraheem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welSSalb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aleem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am a terrible sinner. My heart is deceiving but You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are the Merciful. Your love is great, Your blood is precious. The cross is cruel and the death is painful.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14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أبرَع جَمَال  فُوق الصَّليب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 صُورَة لِيك وَلا جَمَــــــال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فين الجَمَال؟  فِيَّ أنا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إزَّاي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أنا؟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abraa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elSSaleeb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 Sora leek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jamal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eljamal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?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ana?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You, most beautiful, have no beauty on the cross. How do I reflect Your beauty?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06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5320</TotalTime>
  <Words>291</Words>
  <Application>Microsoft Office PowerPoint</Application>
  <PresentationFormat>عرض على الشاشة (4:3)</PresentationFormat>
  <Paragraphs>22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532</cp:revision>
  <dcterms:created xsi:type="dcterms:W3CDTF">2021-12-07T14:30:00Z</dcterms:created>
  <dcterms:modified xsi:type="dcterms:W3CDTF">2023-10-16T07:51:49Z</dcterms:modified>
</cp:coreProperties>
</file>