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69" r:id="rId4"/>
    <p:sldId id="370" r:id="rId5"/>
    <p:sldId id="38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8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فوق الصليب منظر عجيب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80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فُوق الصَّليب مَنظَر عَجيب </a:t>
            </a:r>
          </a:p>
          <a:p>
            <a:pPr algn="ctr" rtl="1"/>
            <a:r>
              <a:rPr lang="ar-EG" sz="6600" b="1" dirty="0"/>
              <a:t>وِالدَّم نَازِف فُوق الصَّليب</a:t>
            </a:r>
            <a:br>
              <a:rPr lang="ar-EG" sz="6600" b="1" dirty="0"/>
            </a:br>
            <a:r>
              <a:rPr lang="ar-EG" sz="6600" b="1" dirty="0"/>
              <a:t>لِيه يا حَبيب وِالدِّين رَهيب </a:t>
            </a:r>
          </a:p>
          <a:p>
            <a:pPr algn="ctr" rtl="1"/>
            <a:r>
              <a:rPr lang="ar-EG" sz="6600" b="1" dirty="0"/>
              <a:t>تِحمِل عِقَابي لِيه يا حَبيب</a:t>
            </a:r>
          </a:p>
          <a:p>
            <a:pPr algn="ctr"/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4387"/>
            <a:ext cx="998219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أبرَع جَمَال  فُوق الصَّليب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لا صُورَة لِيك وَلا جَمَــــــال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فين الجَمَال؟  فِيَّ أنــا  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إزَّاي</a:t>
            </a:r>
            <a:r>
              <a:rPr lang="ar-EG" sz="6600" b="1" dirty="0">
                <a:solidFill>
                  <a:srgbClr val="003300"/>
                </a:solidFill>
              </a:rPr>
              <a:t> أنـــــــــــــــــا؟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48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أنا الأثيم ذَنبي عَظيم </a:t>
            </a:r>
          </a:p>
          <a:p>
            <a:pPr algn="ctr" rtl="1"/>
            <a:r>
              <a:rPr lang="ar-EG" sz="6600" b="1" dirty="0"/>
              <a:t>وَقلبـي خَادِع </a:t>
            </a:r>
            <a:r>
              <a:rPr lang="ar-EG" sz="6600" b="1" dirty="0" err="1"/>
              <a:t>وِإنتَ</a:t>
            </a:r>
            <a:r>
              <a:rPr lang="ar-EG" sz="6600" b="1" dirty="0"/>
              <a:t> الرَّحيم</a:t>
            </a:r>
            <a:br>
              <a:rPr lang="ar-EG" sz="6600" b="1" dirty="0"/>
            </a:br>
            <a:r>
              <a:rPr lang="ar-EG" sz="6600" b="1" dirty="0"/>
              <a:t>حُبَّك حَميم دَمَّك كَريم </a:t>
            </a:r>
          </a:p>
          <a:p>
            <a:pPr algn="ctr" rtl="1"/>
            <a:r>
              <a:rPr lang="ar-EG" sz="6600" b="1" dirty="0"/>
              <a:t>وِالصَّلب قاسِي وِالمُوت أليم</a:t>
            </a:r>
          </a:p>
          <a:p>
            <a:pPr algn="ctr" rtl="1"/>
            <a:endParaRPr lang="ar-EG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1987"/>
            <a:ext cx="998219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يا أبرَع جَمَال  فُوق الصَّليب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لا صُورَة لِيك وَلا جَمَــــــال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فين الجَمَال؟  فِيَّ أنــا   </a:t>
            </a:r>
          </a:p>
          <a:p>
            <a:pPr algn="ctr" rtl="1">
              <a:spcBef>
                <a:spcPts val="1800"/>
              </a:spcBef>
            </a:pPr>
            <a:r>
              <a:rPr lang="ar-EG" sz="6600" b="1" dirty="0" err="1">
                <a:solidFill>
                  <a:srgbClr val="003300"/>
                </a:solidFill>
              </a:rPr>
              <a:t>إزَّاي</a:t>
            </a:r>
            <a:r>
              <a:rPr lang="ar-EG" sz="6600" b="1" dirty="0">
                <a:solidFill>
                  <a:srgbClr val="003300"/>
                </a:solidFill>
              </a:rPr>
              <a:t> أنـــــــــــــــــا؟</a:t>
            </a:r>
          </a:p>
        </p:txBody>
      </p:sp>
    </p:spTree>
    <p:extLst>
      <p:ext uri="{BB962C8B-B14F-4D97-AF65-F5344CB8AC3E}">
        <p14:creationId xmlns:p14="http://schemas.microsoft.com/office/powerpoint/2010/main" val="294531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</TotalTime>
  <Words>90</Words>
  <Application>Microsoft Office PowerPoint</Application>
  <PresentationFormat>عرض على الشاشة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207</cp:revision>
  <dcterms:created xsi:type="dcterms:W3CDTF">2021-12-07T14:30:00Z</dcterms:created>
  <dcterms:modified xsi:type="dcterms:W3CDTF">2024-03-18T13:01:14Z</dcterms:modified>
</cp:coreProperties>
</file>