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3" r:id="rId3"/>
    <p:sldId id="325" r:id="rId4"/>
    <p:sldId id="326" r:id="rId5"/>
    <p:sldId id="327" r:id="rId6"/>
    <p:sldId id="328" r:id="rId7"/>
    <p:sldId id="329" r:id="rId8"/>
    <p:sldId id="33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9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46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97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25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33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/>
              <a:t>تـرنيــمة</a:t>
            </a:r>
          </a:p>
          <a:p>
            <a:pPr algn="ctr" rtl="1"/>
            <a:r>
              <a:rPr lang="ar-EG" sz="4800" b="1" dirty="0"/>
              <a:t>في طَريقِ </a:t>
            </a:r>
            <a:r>
              <a:rPr lang="ar-EG" sz="4800" b="1" dirty="0" err="1"/>
              <a:t>الجُلجُثَة</a:t>
            </a:r>
            <a:r>
              <a:rPr lang="ar-EG" sz="4800" b="1" dirty="0"/>
              <a:t> قد سَارَ يَوْمَاً سَيِّدي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في طَريقِ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الجُلجُثَة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 قد سَارَ يَوْمَــاً سَيِّدي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وَالجُنُـودُ تَسْعَــى كي تُخلــي الطَّريق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إذ تَزَاحَمَ الجَميعُ  لِيَرَوْا كَيفَ يُكافأُ الصِّدِّيق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tareeqi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eljoljotha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yawman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sayedi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jonodo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tasaa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kai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tokhli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elttareeq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eth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tazahama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eljameea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le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yarao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kayfa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yokafaao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elSSeddiq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Simplified Arabic" pitchFamily="2" charset="-78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Down the Via Dolorosa in Jerusalem that day,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soldiers tried to clear the narrow street.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But the crowds pressed in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to see the Man condemned to die on Calvary.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كانَ يَنزِفُ حَبيبي   بِسِيــاطٍ ضَرَبُـــوه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وَبِتـاجِ الشَّــوْكِ رَبِّـــي مَلَّكُــــوه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بِصُرَاخِ الهَازِئين  وَبِحُكمِ مَوتِ العَارِ كَرَّمُوه</a:t>
            </a: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kana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yanzefo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siaten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Darabooh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elshshawki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mallakooh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be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Sorakhi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elhazeain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behokmi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mawti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elaari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karramooh</a:t>
            </a:r>
            <a:endParaRPr lang="en-US" sz="900" b="1" kern="0" dirty="0">
              <a:solidFill>
                <a:srgbClr val="000000"/>
              </a:solidFill>
              <a:latin typeface="Arial"/>
              <a:cs typeface="Simplified Arabic" pitchFamily="2" charset="-78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He was bleeding from a beating.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There were stripes upon His back.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And He wore a crown of thorns upon His head.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But He bore with every step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scorn of those who cried out for His death.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في طَريقِ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الجُلجُثَــة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سَـارَ إلَهُنــا الحَبيب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سَــارَ طَوْعَـــاً واختِياراً لِلصَّليب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قَبِلَ يَســــوعُ المَوْتَ مِن أجلي وَمِن أجلِك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في طَريقِ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الجُلجُثَة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سَارَ الحَبيب   إلى الصَّليب</a:t>
            </a: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tareeqi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eljoljotha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elahona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elhabeeb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tawaan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wakhtiaran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lelSSaleeb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qabela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yasouo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elmawta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ajli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ajlek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tareeqi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eljoljotha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alSSaleeb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Down the Via Dolorosa called “The Way of Suffering.”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Like a lamb came the Messiah, Christ the King.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He chose to walk that road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 He could die for you and (for) me.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Down the Via Dolorosa all the way to Calvary.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393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مِثلَ شَـاةٍ سَاقُوا رَبِّـي لِلذَّبحِ أخَذُوه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وَهوَ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المَسِيَّـــا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الَّذي اِنتَظَــرُوه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وَحُزنُهُ لِلغَدْرِ فَاقَ آلامَ جَنبِهِ المَطعُون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methla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shaten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lelthabhi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akhathooh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elmasia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allathi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entazarooh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hoznoho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ghadri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faqa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janbehi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elmataoon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en-US" sz="2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  <a:t>Down the Via Dolorosa in Jerusalem that day,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  <a:t>the soldiers tried to clear the narrow street.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  <a:t>But the crowds pressed in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  <a:t>to see the Man condemned to die on Calvary.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98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في طَريقِ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الجُلجُثَــة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سَـارَ إلَهُنــا الحَبيب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سَــارَ طَوْعَـــاً واختِياراً لِلصَّليب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قَبِلَ يَســــوعُ المَوْتَ مِن أجلي وَمِن أجلِك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في طَريقِ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الجُلجُثَة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سَارَ الحَبيب   إلى الصَّليب</a:t>
            </a: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tareeqi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eljoljotha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elahona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elhabeeb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tawaan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wakhtiaran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lelSSaleeb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qabela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yasouo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elmawta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ajli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ajlek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tareeqi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eljoljotha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alSSaleeb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Down the Via Dolorosa called “The Way of Suffering.”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Like a lamb came the Messiah, Christ the King.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He chose to walk that road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 He could die for you and (for) me.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Down the Via Dolorosa all the way to Calvary.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0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بِدَمِهِ الكَريم غَفَرَ لِلأثيم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بِصَلبِـهِ في أُورشَليـم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damehi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elkareem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ghafara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atheem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Salbehi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oroshaleem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  <a:t>The blood that was shed to save the souls of all men 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n-cs"/>
              </a:rPr>
              <a:t>made its way to the heart of Jerusalem.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65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في طَريقِ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الجُلجُثَــة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سَـارَ إلَهُنــا الحَبيب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سَــارَ طَوْعَـــاً واختِياراً لِلصَّليب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قَبِلَ يَســــوعُ المَوْتَ مِن أجلي وَمِن أجلِك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في طَريقِ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الجُلجُثَة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سَارَ الحَبيب   إلى الصَّليب</a:t>
            </a: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tareeqi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eljoljotha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elahona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elhabeeb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tawaan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wakhtiaran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lelSSaleeb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qabela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yasouo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elmawta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ajli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ajlek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tareeqi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eljoljotha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alSSaleeb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Down the Via Dolorosa called “The Way of Suffering.”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Like a lamb came the Messiah, Christ the King.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He chose to walk that road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 He could die for you and (for) me.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Down the Via Dolorosa all the way to Calvary.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10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5429</TotalTime>
  <Words>645</Words>
  <Application>Microsoft Office PowerPoint</Application>
  <PresentationFormat>عرض على الشاشة (4:3)</PresentationFormat>
  <Paragraphs>27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541</cp:revision>
  <dcterms:created xsi:type="dcterms:W3CDTF">2021-12-07T14:30:00Z</dcterms:created>
  <dcterms:modified xsi:type="dcterms:W3CDTF">2025-01-28T11:46:55Z</dcterms:modified>
</cp:coreProperties>
</file>