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5" r:id="rId7"/>
    <p:sldId id="374" r:id="rId8"/>
    <p:sldId id="37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5"/>
            <p14:sldId id="374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طريق </a:t>
            </a:r>
            <a:r>
              <a:rPr lang="ar-EG" sz="7200" b="1" dirty="0" err="1"/>
              <a:t>الجلجثة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في طَريقِ </a:t>
            </a:r>
            <a:r>
              <a:rPr lang="ar-EG" sz="6000" b="1" dirty="0" err="1"/>
              <a:t>الجُلجُثَة</a:t>
            </a:r>
            <a:r>
              <a:rPr lang="ar-EG" sz="6000" b="1" dirty="0"/>
              <a:t>  </a:t>
            </a:r>
          </a:p>
          <a:p>
            <a:pPr algn="ctr" rtl="1"/>
            <a:r>
              <a:rPr lang="ar-EG" sz="6000" b="1" dirty="0"/>
              <a:t>قد سَارَ يَوْمَــاً سَيِّدي</a:t>
            </a:r>
            <a:br>
              <a:rPr lang="ar-EG" sz="6000" b="1" dirty="0"/>
            </a:br>
            <a:r>
              <a:rPr lang="ar-EG" sz="6000" b="1" dirty="0"/>
              <a:t>وَالجُنُـودُ تَسْعَــى </a:t>
            </a:r>
          </a:p>
          <a:p>
            <a:pPr algn="ctr" rtl="1"/>
            <a:r>
              <a:rPr lang="ar-EG" sz="6000" b="1" dirty="0"/>
              <a:t>كي تُخلــي الطَّريق</a:t>
            </a:r>
            <a:br>
              <a:rPr lang="ar-EG" sz="6000" b="1" dirty="0"/>
            </a:br>
            <a:r>
              <a:rPr lang="ar-EG" sz="6000" b="1" dirty="0"/>
              <a:t>إذ تَزَاحَمَ الجَميعُ  </a:t>
            </a:r>
          </a:p>
          <a:p>
            <a:pPr algn="ctr" rtl="1"/>
            <a:r>
              <a:rPr lang="ar-EG" sz="6000" b="1" dirty="0"/>
              <a:t>لِيَرَوْا كَيفَ يُكافأُ الصِّدِّيق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كانَ يَنزِفُ حَبيبي   </a:t>
            </a:r>
          </a:p>
          <a:p>
            <a:pPr algn="ctr" rtl="1"/>
            <a:r>
              <a:rPr lang="ar-EG" sz="6000" b="1" dirty="0"/>
              <a:t>بِسِيــاطٍ ضَرَبُـــوه</a:t>
            </a:r>
            <a:br>
              <a:rPr lang="ar-EG" sz="6000" b="1" dirty="0"/>
            </a:br>
            <a:r>
              <a:rPr lang="ar-EG" sz="6000" b="1" dirty="0"/>
              <a:t>وَبِتـاجِ الشَّــوْكِ </a:t>
            </a:r>
          </a:p>
          <a:p>
            <a:pPr algn="ctr" rtl="1"/>
            <a:r>
              <a:rPr lang="ar-EG" sz="6000" b="1" dirty="0"/>
              <a:t>رَبِّـــي مَلَّكُــــوه</a:t>
            </a:r>
            <a:br>
              <a:rPr lang="ar-EG" sz="6000" b="1" dirty="0"/>
            </a:br>
            <a:r>
              <a:rPr lang="ar-EG" sz="6000" b="1" dirty="0"/>
              <a:t>بِصُرَاخِ الهَازِئين  </a:t>
            </a:r>
          </a:p>
          <a:p>
            <a:pPr algn="ctr" rtl="1"/>
            <a:r>
              <a:rPr lang="ar-EG" sz="6000" b="1" dirty="0"/>
              <a:t>وَبِحُكمِ مَوتِ العَارِ كَرَّمُوه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الجُلجُثَــة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سَـارَ إلَهُنــا الحَبيب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سَارَ طَوْعَاً واختِياراً لِلصَّليب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قَبِلَ يَســــوعُ المَوْتَ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مِن أجلي وَمِن أجلِك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الجُلجُثَة</a:t>
            </a:r>
            <a:r>
              <a:rPr lang="ar-EG" sz="6000" b="1" dirty="0">
                <a:solidFill>
                  <a:srgbClr val="003300"/>
                </a:solidFill>
              </a:rPr>
              <a:t> سَارَ الحَبيب  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إلى الصَّليب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مِثلَ شَـاةٍ سَاقُوا رَبِّـي </a:t>
            </a:r>
          </a:p>
          <a:p>
            <a:pPr algn="ctr" rtl="1"/>
            <a:r>
              <a:rPr lang="ar-EG" sz="6600" b="1" dirty="0"/>
              <a:t>لِلذَّبحِ أخَــــــــذُوه</a:t>
            </a:r>
            <a:br>
              <a:rPr lang="ar-EG" sz="6600" b="1" dirty="0"/>
            </a:br>
            <a:r>
              <a:rPr lang="ar-EG" sz="6600" b="1" dirty="0"/>
              <a:t>وَهوَ </a:t>
            </a:r>
            <a:r>
              <a:rPr lang="ar-EG" sz="6600" b="1" dirty="0" err="1"/>
              <a:t>المَسِيَّا</a:t>
            </a:r>
            <a:r>
              <a:rPr lang="ar-EG" sz="6600" b="1" dirty="0"/>
              <a:t> الَّذي اِنتَظَرُوه</a:t>
            </a:r>
            <a:br>
              <a:rPr lang="ar-EG" sz="6600" b="1" dirty="0"/>
            </a:br>
            <a:r>
              <a:rPr lang="ar-EG" sz="6600" b="1" dirty="0"/>
              <a:t>وَحُزنُهُ لِلغَــــــــــدْرِ</a:t>
            </a:r>
          </a:p>
          <a:p>
            <a:pPr algn="ctr" rtl="1"/>
            <a:r>
              <a:rPr lang="ar-EG" sz="6600" b="1" dirty="0"/>
              <a:t> فَاقَ آلامَ جَنبِهِ المَطعُون</a:t>
            </a:r>
          </a:p>
        </p:txBody>
      </p:sp>
    </p:spTree>
    <p:extLst>
      <p:ext uri="{BB962C8B-B14F-4D97-AF65-F5344CB8AC3E}">
        <p14:creationId xmlns:p14="http://schemas.microsoft.com/office/powerpoint/2010/main" val="293585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الجُلجُثَــة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سَـارَ إلَهُنــا الحَبيب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سَارَ طَوْعَاً واختِياراً لِلصَّليب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قَبِلَ يَســــوعُ المَوْتَ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مِن أجلي وَمِن أجلِك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الجُلجُثَة</a:t>
            </a:r>
            <a:r>
              <a:rPr lang="ar-EG" sz="6000" b="1" dirty="0">
                <a:solidFill>
                  <a:srgbClr val="003300"/>
                </a:solidFill>
              </a:rPr>
              <a:t> سَارَ الحَبيب  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إلى الصَّليب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70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4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بِدَمِهِ الكَريم غَفَرَ لِلأثيم</a:t>
            </a:r>
            <a:br>
              <a:rPr lang="ar-EG" sz="8000" b="1" dirty="0"/>
            </a:br>
            <a:r>
              <a:rPr lang="ar-EG" sz="8000" b="1" dirty="0"/>
              <a:t>بِصَلبِـهِ في أُورشَليـم</a:t>
            </a:r>
          </a:p>
        </p:txBody>
      </p:sp>
    </p:spTree>
    <p:extLst>
      <p:ext uri="{BB962C8B-B14F-4D97-AF65-F5344CB8AC3E}">
        <p14:creationId xmlns:p14="http://schemas.microsoft.com/office/powerpoint/2010/main" val="53735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الجُلجُثَــة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سَـارَ إلَهُنــا الحَبيب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سَارَ طَوْعَاً واختِياراً لِلصَّليب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قَبِلَ يَســــوعُ المَوْتَ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مِن أجلي وَمِن أجلِك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في طَريقِ </a:t>
            </a:r>
            <a:r>
              <a:rPr lang="ar-EG" sz="6000" b="1" dirty="0" err="1">
                <a:solidFill>
                  <a:srgbClr val="003300"/>
                </a:solidFill>
              </a:rPr>
              <a:t>الجُلجُثَة</a:t>
            </a:r>
            <a:r>
              <a:rPr lang="ar-EG" sz="6000" b="1" dirty="0">
                <a:solidFill>
                  <a:srgbClr val="003300"/>
                </a:solidFill>
              </a:rPr>
              <a:t> سَارَ الحَبيب  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إلى الصَّليب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9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150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2024-03-18T14:35:38Z</dcterms:modified>
</cp:coreProperties>
</file>