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5" r:id="rId4"/>
    <p:sldId id="328" r:id="rId5"/>
    <p:sldId id="327" r:id="rId6"/>
    <p:sldId id="326" r:id="rId7"/>
    <p:sldId id="32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8"/>
            <p14:sldId id="327"/>
            <p14:sldId id="326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1" autoAdjust="0"/>
    <p:restoredTop sz="94660"/>
  </p:normalViewPr>
  <p:slideViewPr>
    <p:cSldViewPr>
      <p:cViewPr varScale="1">
        <p:scale>
          <a:sx n="53" d="100"/>
          <a:sy n="53" d="100"/>
        </p:scale>
        <p:origin x="48" y="6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9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58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54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3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عِيدِك المَجيد   أعبُدُكَ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عِيدِك المَجيد   أعبُدُكَ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عِيدِك المَجيد   أسجُدُ لَكَ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عِيدِك المَجيد   أرفَعُكَ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أُحِبُّكَ  أُطِيعُكَ  أحمَدُ اِسمَكَ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aideka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elmajeed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aabodoka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aideka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elmajeed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asjodo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aideka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Times New Roman" pitchFamily="18" charset="0"/>
              </a:rPr>
              <a:t>e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lmajeed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arfaaoka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ohebboka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oteeaoka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ahmado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esmaka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In Your glorious birthday I worship You, bow to You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and lift You up. I love You, I obey You and thank You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 </a:t>
            </a: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عِيدِك المَجيد   أعبُدُكَ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aideka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elmajeed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aabodoka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 Your glorious birthday I worship You.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عِيدِك المَجيد   أُهدِي لَكَ التَّمجيد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عِيدِك المَجيـــد   ليَّ عُمـــــر جديد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صِرتَ عُمري المَديد  صِرتَ كَنزي الأكيد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aideka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elmajeed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ohdi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tamjeed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aideka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elmajeed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aomron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jadeed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Serta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aomri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elmadeed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Serta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kanzi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alkeed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In Your glorious birthday I praise You.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I have a new life. You are my new life and my assured treasure.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65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 </a:t>
            </a: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عِيدِك المَجيد   أعبُدُكَ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aideka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elmajeed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aabodoka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 Your glorious birthday I worship You.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942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مِيلادُكَ المَجيد مِيلادُنـــــــا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وَحُبُّكَ الشَّديد   نَهرٌ لِلحَيَــــاة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نُتَوِّجُ في العِيدِ  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يَســــــوعَنا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مَليكَنا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حَبيبَنا  وَخِلَّنا الفَريد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miladoka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elmajeed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miladona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hobboka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elshadeed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nahron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hayah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notawwejo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aeedi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yasouaana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maleekana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habibana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khellana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alfareed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Your glorious birthday is our birth. Your great love is a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river of life. Today, we crown Jesus; our Beloved King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and wonderful friend.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877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 </a:t>
            </a: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عِيدِك المَجيد   أعبُدُكَ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aideka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elmajeed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aabodoka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 Your glorious birthday I worship You.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231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5444</TotalTime>
  <Words>288</Words>
  <Application>Microsoft Office PowerPoint</Application>
  <PresentationFormat>عرض على الشاشة (4:3)</PresentationFormat>
  <Paragraphs>24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541</cp:revision>
  <dcterms:created xsi:type="dcterms:W3CDTF">2021-12-07T14:30:00Z</dcterms:created>
  <dcterms:modified xsi:type="dcterms:W3CDTF">2025-01-28T12:13:51Z</dcterms:modified>
</cp:coreProperties>
</file>