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7200" b="1"/>
              <a:t>في عِيدِك المَجيد   أعبُدُكَ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  <a:endParaRPr lang="ar-EG" sz="6600" b="1" dirty="0"/>
          </a:p>
          <a:p>
            <a:pPr algn="ctr" rtl="1"/>
            <a:r>
              <a:rPr lang="ar-EG" sz="6600" b="1" dirty="0"/>
              <a:t>في عِيدِك المَجيد   أعبُدُكَ</a:t>
            </a:r>
            <a:br>
              <a:rPr lang="ar-EG" sz="6600" b="1" dirty="0"/>
            </a:br>
            <a:r>
              <a:rPr lang="ar-EG" sz="6600" b="1" dirty="0"/>
              <a:t>في عِيدِك المَجيد   أسجُدُ لَكَ</a:t>
            </a:r>
            <a:br>
              <a:rPr lang="ar-EG" sz="6600" b="1" dirty="0"/>
            </a:br>
            <a:r>
              <a:rPr lang="ar-EG" sz="6600" b="1" dirty="0"/>
              <a:t>في عِيدِك المَجيد   أرفَعُكَ</a:t>
            </a:r>
            <a:br>
              <a:rPr lang="ar-EG" sz="6600" b="1" dirty="0"/>
            </a:br>
            <a:r>
              <a:rPr lang="ar-EG" sz="6600" b="1" dirty="0"/>
              <a:t>أُحِبُّكَ  أُطِيعُكَ  أحمَدُ اِسمَكَ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8767"/>
            <a:ext cx="9982199" cy="5103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في عِيدِك المَجيد   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أعبُـــــــــــــــدُكَ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8239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في عِيدِك المَجيد   أُهدِي لَكَ التَّمجيد</a:t>
            </a:r>
            <a:br>
              <a:rPr lang="ar-EG" sz="5400" b="1" dirty="0"/>
            </a:br>
            <a:r>
              <a:rPr lang="ar-EG" sz="5400" b="1" dirty="0"/>
              <a:t> في عِيدِك المَجيد   ليَّ عُمـــــر جديد</a:t>
            </a:r>
            <a:br>
              <a:rPr lang="ar-EG" sz="5400" b="1" dirty="0"/>
            </a:br>
            <a:r>
              <a:rPr lang="ar-EG" sz="5400" b="1" dirty="0"/>
              <a:t>صِرتَ عُمري المَديد  صِرتَ كَنزي الأكيد</a:t>
            </a:r>
          </a:p>
        </p:txBody>
      </p:sp>
    </p:spTree>
    <p:extLst>
      <p:ext uri="{BB962C8B-B14F-4D97-AF65-F5344CB8AC3E}">
        <p14:creationId xmlns:p14="http://schemas.microsoft.com/office/powerpoint/2010/main" val="220238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8767"/>
            <a:ext cx="9982199" cy="5103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في عِيدِك المَجيد   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أعبُـــــــــــــــدُكَ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96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مِيلادُكَ المَجيد مِيلادُنـــــــا</a:t>
            </a:r>
            <a:br>
              <a:rPr lang="ar-EG" sz="6600" b="1" dirty="0"/>
            </a:br>
            <a:r>
              <a:rPr lang="ar-EG" sz="6600" b="1" dirty="0"/>
              <a:t>وَحُبُّكَ الشَّديد   نَهرٌ لِلحَيَــــاة</a:t>
            </a:r>
            <a:br>
              <a:rPr lang="ar-EG" sz="6600" b="1" dirty="0"/>
            </a:br>
            <a:r>
              <a:rPr lang="ar-EG" sz="6600" b="1" dirty="0"/>
              <a:t>نُتَوِّجُ في العِيدِ   </a:t>
            </a:r>
            <a:r>
              <a:rPr lang="ar-EG" sz="6600" b="1" dirty="0" err="1"/>
              <a:t>يَســــــوعَنا</a:t>
            </a:r>
            <a:br>
              <a:rPr lang="ar-EG" sz="6600" b="1" dirty="0"/>
            </a:br>
            <a:r>
              <a:rPr lang="ar-EG" sz="6600" b="1" dirty="0" err="1"/>
              <a:t>مَليكَنا</a:t>
            </a:r>
            <a:r>
              <a:rPr lang="ar-EG" sz="6600" b="1" dirty="0"/>
              <a:t>  حَبيبَنا  وَخِلَّنا الفَريد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865279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8767"/>
            <a:ext cx="9982199" cy="5103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في عِيدِك المَجيد   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أعبُـــــــــــــــدُكَ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63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92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2024-03-18T10:09:02Z</dcterms:modified>
</cp:coreProperties>
</file>