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3" r:id="rId6"/>
    <p:sldId id="372" r:id="rId7"/>
    <p:sldId id="37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3"/>
            <p14:sldId id="372"/>
            <p14:sldId id="3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1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في قلبي كلام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baseline="30000" dirty="0"/>
              <a:t>(1)</a:t>
            </a:r>
            <a:r>
              <a:rPr lang="ar-EG" sz="7200" b="1" dirty="0"/>
              <a:t> </a:t>
            </a:r>
          </a:p>
          <a:p>
            <a:pPr algn="ctr" rtl="1"/>
            <a:r>
              <a:rPr lang="ar-EG" sz="7200" b="1" dirty="0"/>
              <a:t>في قلبي كلام</a:t>
            </a:r>
            <a:br>
              <a:rPr lang="ar-EG" sz="7200" b="1" dirty="0"/>
            </a:br>
            <a:r>
              <a:rPr lang="ar-EG" sz="7200" b="1" dirty="0"/>
              <a:t>لكن عاجز عن التعبير</a:t>
            </a:r>
            <a:br>
              <a:rPr lang="ar-EG" sz="7200" b="1" dirty="0"/>
            </a:br>
            <a:r>
              <a:rPr lang="ar-EG" sz="7200" b="1" dirty="0"/>
              <a:t>واقف خجلان</a:t>
            </a:r>
            <a:br>
              <a:rPr lang="ar-EG" sz="7200" b="1" dirty="0"/>
            </a:br>
            <a:r>
              <a:rPr lang="ar-EG" sz="7200" b="1" dirty="0"/>
              <a:t>عشان أنت عملت كتير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 مبارك أسمك الغالي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وشاكر ع الصلاح والجود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أنا </a:t>
            </a:r>
            <a:r>
              <a:rPr lang="ar-EG" sz="7200" b="1" dirty="0" err="1">
                <a:solidFill>
                  <a:srgbClr val="003300"/>
                </a:solidFill>
              </a:rPr>
              <a:t>مقدرش</a:t>
            </a:r>
            <a:r>
              <a:rPr lang="ar-EG" sz="7200" b="1" dirty="0">
                <a:solidFill>
                  <a:srgbClr val="003300"/>
                </a:solidFill>
              </a:rPr>
              <a:t> أرد الدين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ولو قضيت حياتي سجود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93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baseline="30000" dirty="0"/>
              <a:t>(2)</a:t>
            </a:r>
            <a:r>
              <a:rPr lang="ar-EG" sz="7200" b="1" dirty="0"/>
              <a:t> </a:t>
            </a:r>
          </a:p>
          <a:p>
            <a:pPr algn="ctr" rtl="1"/>
            <a:r>
              <a:rPr lang="ar-EG" sz="7200" b="1" dirty="0"/>
              <a:t>أنا مسنود</a:t>
            </a:r>
            <a:br>
              <a:rPr lang="ar-EG" sz="7200" b="1" dirty="0"/>
            </a:br>
            <a:r>
              <a:rPr lang="ar-EG" sz="7200" b="1" dirty="0"/>
              <a:t>بكلمة ووعد في كتابك</a:t>
            </a:r>
            <a:br>
              <a:rPr lang="ar-EG" sz="7200" b="1" dirty="0"/>
            </a:br>
            <a:r>
              <a:rPr lang="ar-EG" sz="7200" b="1" dirty="0"/>
              <a:t>واقف كداود</a:t>
            </a:r>
            <a:br>
              <a:rPr lang="ar-EG" sz="7200" b="1" dirty="0"/>
            </a:br>
            <a:r>
              <a:rPr lang="ar-EG" sz="7200" b="1" dirty="0"/>
              <a:t>مكاني لو على أعتابك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 مبارك أسمك الغالي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وشاكر ع الصلاح والجود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أنا </a:t>
            </a:r>
            <a:r>
              <a:rPr lang="ar-EG" sz="7200" b="1" dirty="0" err="1">
                <a:solidFill>
                  <a:srgbClr val="003300"/>
                </a:solidFill>
              </a:rPr>
              <a:t>مقدرش</a:t>
            </a:r>
            <a:r>
              <a:rPr lang="ar-EG" sz="7200" b="1" dirty="0">
                <a:solidFill>
                  <a:srgbClr val="003300"/>
                </a:solidFill>
              </a:rPr>
              <a:t> أرد الدين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ولو قضيت حياتي سجود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584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baseline="30000" dirty="0"/>
              <a:t>(3)</a:t>
            </a:r>
            <a:r>
              <a:rPr lang="ar-EG" sz="7200" b="1" dirty="0"/>
              <a:t> </a:t>
            </a:r>
          </a:p>
          <a:p>
            <a:pPr algn="ctr" rtl="1"/>
            <a:r>
              <a:rPr lang="ar-EG" sz="7200" b="1" dirty="0"/>
              <a:t>ساعدني أكون</a:t>
            </a:r>
            <a:br>
              <a:rPr lang="ar-EG" sz="7200" b="1" dirty="0"/>
            </a:br>
            <a:r>
              <a:rPr lang="ar-EG" sz="7200" b="1" dirty="0"/>
              <a:t>في طاعة وحب لمسيرك</a:t>
            </a:r>
            <a:br>
              <a:rPr lang="ar-EG" sz="7200" b="1" dirty="0"/>
            </a:br>
            <a:r>
              <a:rPr lang="ar-EG" sz="7200" b="1" dirty="0"/>
              <a:t>وأسيب الكون</a:t>
            </a:r>
            <a:br>
              <a:rPr lang="ar-EG" sz="7200" b="1" dirty="0"/>
            </a:br>
            <a:r>
              <a:rPr lang="ar-EG" sz="7200" b="1" dirty="0"/>
              <a:t>وأعيش خادم لإنجيلك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 مبارك أسمك الغالي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وشاكر ع الصلاح والجود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أنا </a:t>
            </a:r>
            <a:r>
              <a:rPr lang="ar-EG" sz="7200" b="1" dirty="0" err="1">
                <a:solidFill>
                  <a:srgbClr val="003300"/>
                </a:solidFill>
              </a:rPr>
              <a:t>مقدرش</a:t>
            </a:r>
            <a:r>
              <a:rPr lang="ar-EG" sz="7200" b="1" dirty="0">
                <a:solidFill>
                  <a:srgbClr val="003300"/>
                </a:solidFill>
              </a:rPr>
              <a:t> أرد الدين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ولو قضيت حياتي سجود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116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1695</TotalTime>
  <Words>121</Words>
  <Application>Microsoft Office PowerPoint</Application>
  <PresentationFormat>عرض على الشاشة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208</cp:revision>
  <dcterms:created xsi:type="dcterms:W3CDTF">2021-12-07T14:30:00Z</dcterms:created>
  <dcterms:modified xsi:type="dcterms:W3CDTF">2024-03-18T14:39:20Z</dcterms:modified>
</cp:coreProperties>
</file>