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3" r:id="rId3"/>
    <p:sldId id="325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52" y="6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52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كل عيد ميلاد بنحب نقول لكم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{(في كُلِّ عِيد مِيلاد)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بنحِبّ نقول لكم ”كُل سَنة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وإنتم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طيبين“}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aeed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milad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aeed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milad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benheb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nqol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lokom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sana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wentom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tayebeen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On every Christmas we want to say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“Merry Christmas”.</a:t>
            </a:r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باتمَنَّى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ليكم أحلى عِيد   </a:t>
            </a:r>
          </a:p>
          <a:p>
            <a:pPr rtl="1"/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باتمَنَّى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ليكم يُوم سَعِيد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باتمنَّى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لِيكم خِيـــر جديـــــــد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أكتر كتير مِن كُلِّ اللي فات)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batmanna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leekom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aeed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batmanna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leekom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saaeed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batmanna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leekom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kher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jdeed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aktar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kteer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kollelli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fat)2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pray for the best feast for you, happy days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and new blessings much more than ever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316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5430</TotalTime>
  <Words>130</Words>
  <Application>Microsoft Office PowerPoint</Application>
  <PresentationFormat>عرض على الشاشة (4:3)</PresentationFormat>
  <Paragraphs>18</Paragraphs>
  <Slides>4</Slides>
  <Notes>2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542</cp:revision>
  <dcterms:created xsi:type="dcterms:W3CDTF">2021-12-07T14:30:00Z</dcterms:created>
  <dcterms:modified xsi:type="dcterms:W3CDTF">2025-01-28T12:40:47Z</dcterms:modified>
</cp:coreProperties>
</file>