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409" r:id="rId3"/>
    <p:sldId id="398" r:id="rId4"/>
    <p:sldId id="410" r:id="rId5"/>
    <p:sldId id="400" r:id="rId6"/>
    <p:sldId id="411" r:id="rId7"/>
    <p:sldId id="402" r:id="rId8"/>
    <p:sldId id="412" r:id="rId9"/>
    <p:sldId id="404" r:id="rId10"/>
    <p:sldId id="413" r:id="rId11"/>
    <p:sldId id="406" r:id="rId12"/>
    <p:sldId id="414" r:id="rId13"/>
    <p:sldId id="408" r:id="rId14"/>
    <p:sldId id="415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9"/>
            <p14:sldId id="398"/>
            <p14:sldId id="410"/>
            <p14:sldId id="400"/>
            <p14:sldId id="411"/>
            <p14:sldId id="402"/>
            <p14:sldId id="412"/>
            <p14:sldId id="404"/>
            <p14:sldId id="413"/>
            <p14:sldId id="406"/>
            <p14:sldId id="414"/>
            <p14:sldId id="408"/>
            <p14:sldId id="4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2" d="100"/>
          <a:sy n="72" d="100"/>
        </p:scale>
        <p:origin x="52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في </a:t>
            </a:r>
            <a:r>
              <a:rPr lang="ar-EG" sz="6600" b="1" dirty="0" err="1"/>
              <a:t>مزيكا</a:t>
            </a:r>
            <a:r>
              <a:rPr lang="ar-EG" sz="6600" b="1" dirty="0"/>
              <a:t> في قلبي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762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baseline="30000" dirty="0">
                <a:solidFill>
                  <a:srgbClr val="00582A"/>
                </a:solidFill>
              </a:rPr>
              <a:t>(ق)</a:t>
            </a:r>
            <a:r>
              <a:rPr lang="ar-EG" sz="8000" b="1" dirty="0">
                <a:solidFill>
                  <a:srgbClr val="00582A"/>
                </a:solidFill>
              </a:rPr>
              <a:t> 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(في مزيكا في قلبي)3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لربي وحبيبي يسوع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320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314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baseline="30000" dirty="0"/>
              <a:t>(5)</a:t>
            </a:r>
            <a:r>
              <a:rPr lang="ar-EG" sz="8800" b="1" dirty="0"/>
              <a:t> </a:t>
            </a:r>
            <a:r>
              <a:rPr lang="ar-EG" sz="8800" b="1" dirty="0" err="1"/>
              <a:t>صابعك</a:t>
            </a:r>
            <a:r>
              <a:rPr lang="ar-EG" sz="8800" b="1" dirty="0"/>
              <a:t> فوق</a:t>
            </a:r>
            <a:br>
              <a:rPr lang="ar-EG" sz="8800" b="1" dirty="0"/>
            </a:br>
            <a:r>
              <a:rPr lang="ar-EG" sz="8800" b="1" dirty="0" err="1"/>
              <a:t>صقف</a:t>
            </a:r>
            <a:r>
              <a:rPr lang="ar-EG" sz="8800" b="1" dirty="0"/>
              <a:t> </a:t>
            </a:r>
            <a:r>
              <a:rPr lang="ar-EG" sz="8800" b="1" dirty="0" err="1"/>
              <a:t>معايا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762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baseline="30000" dirty="0">
                <a:solidFill>
                  <a:srgbClr val="00582A"/>
                </a:solidFill>
              </a:rPr>
              <a:t>(ق)</a:t>
            </a:r>
            <a:r>
              <a:rPr lang="ar-EG" sz="8000" b="1" dirty="0">
                <a:solidFill>
                  <a:srgbClr val="00582A"/>
                </a:solidFill>
              </a:rPr>
              <a:t> 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(في مزيكا في قلبي)3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لربي وحبيبي يسوع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155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636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baseline="30000" dirty="0"/>
              <a:t>(6)</a:t>
            </a:r>
            <a:r>
              <a:rPr lang="ar-EG" sz="8800" b="1" dirty="0"/>
              <a:t> </a:t>
            </a:r>
            <a:r>
              <a:rPr lang="ar-EG" sz="8800" b="1" dirty="0" err="1"/>
              <a:t>صابعك</a:t>
            </a:r>
            <a:r>
              <a:rPr lang="ar-EG" sz="8800" b="1" dirty="0"/>
              <a:t> فوق</a:t>
            </a:r>
            <a:br>
              <a:rPr lang="ar-EG" sz="8800" b="1" dirty="0"/>
            </a:br>
            <a:r>
              <a:rPr lang="ar-EG" sz="8800" b="1" dirty="0"/>
              <a:t>نط </a:t>
            </a:r>
            <a:r>
              <a:rPr lang="ar-EG" sz="8800" b="1" dirty="0" err="1"/>
              <a:t>معايا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762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baseline="30000" dirty="0">
                <a:solidFill>
                  <a:srgbClr val="00582A"/>
                </a:solidFill>
              </a:rPr>
              <a:t>(ق)</a:t>
            </a:r>
            <a:r>
              <a:rPr lang="ar-EG" sz="8000" b="1" dirty="0">
                <a:solidFill>
                  <a:srgbClr val="00582A"/>
                </a:solidFill>
              </a:rPr>
              <a:t> 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(في مزيكا في قلبي)3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لربي وحبيبي يسوع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835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762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baseline="30000" dirty="0">
                <a:solidFill>
                  <a:srgbClr val="00582A"/>
                </a:solidFill>
              </a:rPr>
              <a:t>(ق)</a:t>
            </a:r>
            <a:r>
              <a:rPr lang="ar-EG" sz="8000" b="1" dirty="0">
                <a:solidFill>
                  <a:srgbClr val="00582A"/>
                </a:solidFill>
              </a:rPr>
              <a:t> 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(في مزيكا في قلبي)3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لربي وحبيبي يسوع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68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905000"/>
            <a:ext cx="99821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baseline="30000" dirty="0"/>
              <a:t>(1)</a:t>
            </a:r>
            <a:r>
              <a:rPr lang="ar-EG" sz="8800" b="1" dirty="0"/>
              <a:t> </a:t>
            </a:r>
            <a:r>
              <a:rPr lang="ar-EG" sz="8800" b="1" dirty="0" err="1"/>
              <a:t>صابعك</a:t>
            </a:r>
            <a:r>
              <a:rPr lang="ar-EG" sz="8800" b="1" dirty="0"/>
              <a:t> فوق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762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baseline="30000" dirty="0">
                <a:solidFill>
                  <a:srgbClr val="00582A"/>
                </a:solidFill>
              </a:rPr>
              <a:t>(ق)</a:t>
            </a:r>
            <a:r>
              <a:rPr lang="ar-EG" sz="8000" b="1" dirty="0">
                <a:solidFill>
                  <a:srgbClr val="00582A"/>
                </a:solidFill>
              </a:rPr>
              <a:t> 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(في مزيكا في قلبي)3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لربي وحبيبي يسوع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93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076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baseline="30000" dirty="0"/>
              <a:t>(2)</a:t>
            </a:r>
            <a:r>
              <a:rPr lang="ar-EG" sz="8800" b="1" dirty="0"/>
              <a:t> </a:t>
            </a:r>
            <a:r>
              <a:rPr lang="ar-EG" sz="8800" b="1" dirty="0" err="1"/>
              <a:t>صابعك</a:t>
            </a:r>
            <a:r>
              <a:rPr lang="ar-EG" sz="8800" b="1" dirty="0"/>
              <a:t> فوق</a:t>
            </a:r>
            <a:br>
              <a:rPr lang="ar-EG" sz="8800" b="1" dirty="0"/>
            </a:br>
            <a:r>
              <a:rPr lang="ar-EG" sz="8800" b="1" dirty="0"/>
              <a:t>كوعك </a:t>
            </a:r>
            <a:r>
              <a:rPr lang="ar-EG" sz="8800" b="1" dirty="0" err="1"/>
              <a:t>برة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762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baseline="30000" dirty="0">
                <a:solidFill>
                  <a:srgbClr val="00582A"/>
                </a:solidFill>
              </a:rPr>
              <a:t>(ق)</a:t>
            </a:r>
            <a:r>
              <a:rPr lang="ar-EG" sz="8000" b="1" dirty="0">
                <a:solidFill>
                  <a:srgbClr val="00582A"/>
                </a:solidFill>
              </a:rPr>
              <a:t> 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(في مزيكا في قلبي)3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لربي وحبيبي يسوع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241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891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baseline="30000" dirty="0"/>
              <a:t>(3)</a:t>
            </a:r>
            <a:r>
              <a:rPr lang="ar-EG" sz="8800" b="1" dirty="0"/>
              <a:t> </a:t>
            </a:r>
            <a:r>
              <a:rPr lang="ar-EG" sz="8800" b="1" dirty="0" err="1"/>
              <a:t>صابعك</a:t>
            </a:r>
            <a:r>
              <a:rPr lang="ar-EG" sz="8800" b="1" dirty="0"/>
              <a:t> فوق</a:t>
            </a:r>
            <a:br>
              <a:rPr lang="ar-EG" sz="8800" b="1" dirty="0"/>
            </a:br>
            <a:r>
              <a:rPr lang="ar-EG" sz="8800" b="1" dirty="0"/>
              <a:t>كوعك </a:t>
            </a:r>
            <a:r>
              <a:rPr lang="ar-EG" sz="8800" b="1" dirty="0" err="1"/>
              <a:t>برة</a:t>
            </a:r>
            <a:br>
              <a:rPr lang="ar-EG" sz="8800" b="1" dirty="0"/>
            </a:br>
            <a:r>
              <a:rPr lang="ar-EG" sz="8800" b="1" dirty="0" err="1"/>
              <a:t>اتني</a:t>
            </a:r>
            <a:r>
              <a:rPr lang="ar-EG" sz="8800" b="1" dirty="0"/>
              <a:t> ركبك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762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baseline="30000" dirty="0">
                <a:solidFill>
                  <a:srgbClr val="00582A"/>
                </a:solidFill>
              </a:rPr>
              <a:t>(ق)</a:t>
            </a:r>
            <a:r>
              <a:rPr lang="ar-EG" sz="8000" b="1" dirty="0">
                <a:solidFill>
                  <a:srgbClr val="00582A"/>
                </a:solidFill>
              </a:rPr>
              <a:t> 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(في مزيكا في قلبي)3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لربي وحبيبي يسوع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323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120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baseline="30000" dirty="0"/>
              <a:t>(4)</a:t>
            </a:r>
            <a:r>
              <a:rPr lang="ar-EG" sz="8800" b="1" dirty="0"/>
              <a:t> </a:t>
            </a:r>
            <a:r>
              <a:rPr lang="ar-EG" sz="8800" b="1" dirty="0" err="1"/>
              <a:t>صابعك</a:t>
            </a:r>
            <a:r>
              <a:rPr lang="ar-EG" sz="8800" b="1" dirty="0"/>
              <a:t> فوق</a:t>
            </a:r>
            <a:br>
              <a:rPr lang="ar-EG" sz="8800" b="1" dirty="0"/>
            </a:br>
            <a:r>
              <a:rPr lang="ar-EG" sz="8800" b="1" dirty="0"/>
              <a:t>كوعك </a:t>
            </a:r>
            <a:r>
              <a:rPr lang="ar-EG" sz="8800" b="1" dirty="0" err="1"/>
              <a:t>برة</a:t>
            </a:r>
            <a:br>
              <a:rPr lang="ar-EG" sz="8800" b="1" dirty="0"/>
            </a:br>
            <a:r>
              <a:rPr lang="ar-EG" sz="8800" b="1" dirty="0"/>
              <a:t>لف </a:t>
            </a:r>
            <a:r>
              <a:rPr lang="ar-EG" sz="8800" b="1" dirty="0" err="1"/>
              <a:t>معايا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167</Words>
  <Application>Microsoft Office PowerPoint</Application>
  <PresentationFormat>عرض على الشاشة (4:3)</PresentationFormat>
  <Paragraphs>22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2024-03-14T08:05:00Z</dcterms:modified>
</cp:coreProperties>
</file>