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75" r:id="rId2"/>
    <p:sldId id="323" r:id="rId3"/>
    <p:sldId id="326" r:id="rId4"/>
    <p:sldId id="327" r:id="rId5"/>
    <p:sldId id="328" r:id="rId6"/>
    <p:sldId id="329" r:id="rId7"/>
    <p:sldId id="330" r:id="rId8"/>
    <p:sldId id="293"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7FF20E8B-AD12-439D-9E17-619C6F38680D}">
          <p14:sldIdLst>
            <p14:sldId id="275"/>
            <p14:sldId id="323"/>
            <p14:sldId id="326"/>
            <p14:sldId id="327"/>
            <p14:sldId id="328"/>
            <p14:sldId id="329"/>
            <p14:sldId id="330"/>
            <p14:sldId id="293"/>
          </p14:sldIdLst>
        </p14:section>
        <p14:section name="Untitled Section" id="{2C17607C-8ED3-4A7C-8A1F-A772B8E7EDB9}">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02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701" autoAdjust="0"/>
    <p:restoredTop sz="94660"/>
  </p:normalViewPr>
  <p:slideViewPr>
    <p:cSldViewPr>
      <p:cViewPr varScale="1">
        <p:scale>
          <a:sx n="57" d="100"/>
          <a:sy n="57" d="100"/>
        </p:scale>
        <p:origin x="52" y="600"/>
      </p:cViewPr>
      <p:guideLst>
        <p:guide orient="horz" pos="2160"/>
        <p:guide pos="2880"/>
      </p:guideLst>
    </p:cSldViewPr>
  </p:slideViewPr>
  <p:notesTextViewPr>
    <p:cViewPr>
      <p:scale>
        <a:sx n="125" d="100"/>
        <a:sy n="125"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BCEA6EB-D115-4AB1-880A-0DDA4CA32736}" type="datetimeFigureOut">
              <a:rPr lang="en-US" smtClean="0"/>
              <a:pPr/>
              <a:t>1/26/2025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3BFF322-D4C6-4705-80B2-EA0C2114B97A}" type="slidenum">
              <a:rPr lang="en-US" smtClean="0"/>
              <a:pPr/>
              <a:t>‹#›</a:t>
            </a:fld>
            <a:endParaRPr lang="en-US"/>
          </a:p>
        </p:txBody>
      </p:sp>
    </p:spTree>
    <p:extLst>
      <p:ext uri="{BB962C8B-B14F-4D97-AF65-F5344CB8AC3E}">
        <p14:creationId xmlns:p14="http://schemas.microsoft.com/office/powerpoint/2010/main" val="37793384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EG" dirty="0"/>
          </a:p>
        </p:txBody>
      </p:sp>
      <p:sp>
        <p:nvSpPr>
          <p:cNvPr id="4" name="عنصر نائب لرقم الشريحة 3"/>
          <p:cNvSpPr>
            <a:spLocks noGrp="1"/>
          </p:cNvSpPr>
          <p:nvPr>
            <p:ph type="sldNum" sz="quarter" idx="5"/>
          </p:nvPr>
        </p:nvSpPr>
        <p:spPr/>
        <p:txBody>
          <a:bodyPr/>
          <a:lstStyle/>
          <a:p>
            <a:fld id="{33BFF322-D4C6-4705-80B2-EA0C2114B97A}" type="slidenum">
              <a:rPr lang="en-US" smtClean="0"/>
              <a:pPr/>
              <a:t>2</a:t>
            </a:fld>
            <a:endParaRPr lang="en-US"/>
          </a:p>
        </p:txBody>
      </p:sp>
    </p:spTree>
    <p:extLst>
      <p:ext uri="{BB962C8B-B14F-4D97-AF65-F5344CB8AC3E}">
        <p14:creationId xmlns:p14="http://schemas.microsoft.com/office/powerpoint/2010/main" val="3231446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EG" dirty="0"/>
          </a:p>
        </p:txBody>
      </p:sp>
      <p:sp>
        <p:nvSpPr>
          <p:cNvPr id="4" name="عنصر نائب لرقم الشريحة 3"/>
          <p:cNvSpPr>
            <a:spLocks noGrp="1"/>
          </p:cNvSpPr>
          <p:nvPr>
            <p:ph type="sldNum" sz="quarter" idx="5"/>
          </p:nvPr>
        </p:nvSpPr>
        <p:spPr/>
        <p:txBody>
          <a:bodyPr/>
          <a:lstStyle/>
          <a:p>
            <a:fld id="{33BFF322-D4C6-4705-80B2-EA0C2114B97A}" type="slidenum">
              <a:rPr lang="en-US" smtClean="0"/>
              <a:pPr/>
              <a:t>3</a:t>
            </a:fld>
            <a:endParaRPr lang="en-US"/>
          </a:p>
        </p:txBody>
      </p:sp>
    </p:spTree>
    <p:extLst>
      <p:ext uri="{BB962C8B-B14F-4D97-AF65-F5344CB8AC3E}">
        <p14:creationId xmlns:p14="http://schemas.microsoft.com/office/powerpoint/2010/main" val="6720605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EG" dirty="0"/>
          </a:p>
        </p:txBody>
      </p:sp>
      <p:sp>
        <p:nvSpPr>
          <p:cNvPr id="4" name="عنصر نائب لرقم الشريحة 3"/>
          <p:cNvSpPr>
            <a:spLocks noGrp="1"/>
          </p:cNvSpPr>
          <p:nvPr>
            <p:ph type="sldNum" sz="quarter" idx="5"/>
          </p:nvPr>
        </p:nvSpPr>
        <p:spPr/>
        <p:txBody>
          <a:bodyPr/>
          <a:lstStyle/>
          <a:p>
            <a:fld id="{33BFF322-D4C6-4705-80B2-EA0C2114B97A}" type="slidenum">
              <a:rPr lang="en-US" smtClean="0"/>
              <a:pPr/>
              <a:t>4</a:t>
            </a:fld>
            <a:endParaRPr lang="en-US"/>
          </a:p>
        </p:txBody>
      </p:sp>
    </p:spTree>
    <p:extLst>
      <p:ext uri="{BB962C8B-B14F-4D97-AF65-F5344CB8AC3E}">
        <p14:creationId xmlns:p14="http://schemas.microsoft.com/office/powerpoint/2010/main" val="25042413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EG" dirty="0"/>
          </a:p>
        </p:txBody>
      </p:sp>
      <p:sp>
        <p:nvSpPr>
          <p:cNvPr id="4" name="عنصر نائب لرقم الشريحة 3"/>
          <p:cNvSpPr>
            <a:spLocks noGrp="1"/>
          </p:cNvSpPr>
          <p:nvPr>
            <p:ph type="sldNum" sz="quarter" idx="5"/>
          </p:nvPr>
        </p:nvSpPr>
        <p:spPr/>
        <p:txBody>
          <a:bodyPr/>
          <a:lstStyle/>
          <a:p>
            <a:fld id="{33BFF322-D4C6-4705-80B2-EA0C2114B97A}" type="slidenum">
              <a:rPr lang="en-US" smtClean="0"/>
              <a:pPr/>
              <a:t>5</a:t>
            </a:fld>
            <a:endParaRPr lang="en-US"/>
          </a:p>
        </p:txBody>
      </p:sp>
    </p:spTree>
    <p:extLst>
      <p:ext uri="{BB962C8B-B14F-4D97-AF65-F5344CB8AC3E}">
        <p14:creationId xmlns:p14="http://schemas.microsoft.com/office/powerpoint/2010/main" val="4938020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EG" dirty="0"/>
          </a:p>
        </p:txBody>
      </p:sp>
      <p:sp>
        <p:nvSpPr>
          <p:cNvPr id="4" name="عنصر نائب لرقم الشريحة 3"/>
          <p:cNvSpPr>
            <a:spLocks noGrp="1"/>
          </p:cNvSpPr>
          <p:nvPr>
            <p:ph type="sldNum" sz="quarter" idx="5"/>
          </p:nvPr>
        </p:nvSpPr>
        <p:spPr/>
        <p:txBody>
          <a:bodyPr/>
          <a:lstStyle/>
          <a:p>
            <a:fld id="{33BFF322-D4C6-4705-80B2-EA0C2114B97A}" type="slidenum">
              <a:rPr lang="en-US" smtClean="0"/>
              <a:pPr/>
              <a:t>6</a:t>
            </a:fld>
            <a:endParaRPr lang="en-US"/>
          </a:p>
        </p:txBody>
      </p:sp>
    </p:spTree>
    <p:extLst>
      <p:ext uri="{BB962C8B-B14F-4D97-AF65-F5344CB8AC3E}">
        <p14:creationId xmlns:p14="http://schemas.microsoft.com/office/powerpoint/2010/main" val="263289075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EG" dirty="0"/>
          </a:p>
        </p:txBody>
      </p:sp>
      <p:sp>
        <p:nvSpPr>
          <p:cNvPr id="4" name="عنصر نائب لرقم الشريحة 3"/>
          <p:cNvSpPr>
            <a:spLocks noGrp="1"/>
          </p:cNvSpPr>
          <p:nvPr>
            <p:ph type="sldNum" sz="quarter" idx="5"/>
          </p:nvPr>
        </p:nvSpPr>
        <p:spPr/>
        <p:txBody>
          <a:bodyPr/>
          <a:lstStyle/>
          <a:p>
            <a:fld id="{33BFF322-D4C6-4705-80B2-EA0C2114B97A}" type="slidenum">
              <a:rPr lang="en-US" smtClean="0"/>
              <a:pPr/>
              <a:t>7</a:t>
            </a:fld>
            <a:endParaRPr lang="en-US"/>
          </a:p>
        </p:txBody>
      </p:sp>
    </p:spTree>
    <p:extLst>
      <p:ext uri="{BB962C8B-B14F-4D97-AF65-F5344CB8AC3E}">
        <p14:creationId xmlns:p14="http://schemas.microsoft.com/office/powerpoint/2010/main" val="18206675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332DEC02-EF57-47C1-88F7-AA66B01A5C62}" type="datetimeFigureOut">
              <a:rPr lang="en-US" smtClean="0"/>
              <a:pPr/>
              <a:t>1/26/2025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09D8EE-1C58-4967-B84E-712E50197587}"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32DEC02-EF57-47C1-88F7-AA66B01A5C62}" type="datetimeFigureOut">
              <a:rPr lang="en-US" smtClean="0"/>
              <a:pPr/>
              <a:t>1/26/2025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09D8EE-1C58-4967-B84E-712E5019758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32DEC02-EF57-47C1-88F7-AA66B01A5C62}" type="datetimeFigureOut">
              <a:rPr lang="en-US" smtClean="0"/>
              <a:pPr/>
              <a:t>1/26/2025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09D8EE-1C58-4967-B84E-712E5019758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32DEC02-EF57-47C1-88F7-AA66B01A5C62}" type="datetimeFigureOut">
              <a:rPr lang="en-US" smtClean="0"/>
              <a:pPr/>
              <a:t>1/26/2025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09D8EE-1C58-4967-B84E-712E5019758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32DEC02-EF57-47C1-88F7-AA66B01A5C62}" type="datetimeFigureOut">
              <a:rPr lang="en-US" smtClean="0"/>
              <a:pPr/>
              <a:t>1/26/2025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09D8EE-1C58-4967-B84E-712E50197587}"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332DEC02-EF57-47C1-88F7-AA66B01A5C62}" type="datetimeFigureOut">
              <a:rPr lang="en-US" smtClean="0"/>
              <a:pPr/>
              <a:t>1/26/2025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09D8EE-1C58-4967-B84E-712E5019758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332DEC02-EF57-47C1-88F7-AA66B01A5C62}" type="datetimeFigureOut">
              <a:rPr lang="en-US" smtClean="0"/>
              <a:pPr/>
              <a:t>1/26/2025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C09D8EE-1C58-4967-B84E-712E5019758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332DEC02-EF57-47C1-88F7-AA66B01A5C62}" type="datetimeFigureOut">
              <a:rPr lang="en-US" smtClean="0"/>
              <a:pPr/>
              <a:t>1/26/2025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C09D8EE-1C58-4967-B84E-712E5019758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32DEC02-EF57-47C1-88F7-AA66B01A5C62}" type="datetimeFigureOut">
              <a:rPr lang="en-US" smtClean="0"/>
              <a:pPr/>
              <a:t>1/26/2025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C09D8EE-1C58-4967-B84E-712E5019758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32DEC02-EF57-47C1-88F7-AA66B01A5C62}" type="datetimeFigureOut">
              <a:rPr lang="en-US" smtClean="0"/>
              <a:pPr/>
              <a:t>1/26/2025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09D8EE-1C58-4967-B84E-712E5019758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32DEC02-EF57-47C1-88F7-AA66B01A5C62}" type="datetimeFigureOut">
              <a:rPr lang="en-US" smtClean="0"/>
              <a:pPr/>
              <a:t>1/26/2025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09D8EE-1C58-4967-B84E-712E50197587}"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32DEC02-EF57-47C1-88F7-AA66B01A5C62}" type="datetimeFigureOut">
              <a:rPr lang="en-US" smtClean="0"/>
              <a:pPr/>
              <a:t>1/26/2025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C09D8EE-1C58-4967-B84E-712E5019758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power point praise 33.jpg"/>
          <p:cNvPicPr>
            <a:picLocks noChangeAspect="1"/>
          </p:cNvPicPr>
          <p:nvPr/>
        </p:nvPicPr>
        <p:blipFill>
          <a:blip r:embed="rId2" cstate="print"/>
          <a:stretch>
            <a:fillRect/>
          </a:stretch>
        </p:blipFill>
        <p:spPr>
          <a:xfrm>
            <a:off x="0" y="0"/>
            <a:ext cx="9144000" cy="6858000"/>
          </a:xfrm>
          <a:prstGeom prst="rect">
            <a:avLst/>
          </a:prstGeom>
        </p:spPr>
      </p:pic>
      <p:pic>
        <p:nvPicPr>
          <p:cNvPr id="3" name="Picture 2" descr="power point praise LOGO .png"/>
          <p:cNvPicPr>
            <a:picLocks noChangeAspect="1"/>
          </p:cNvPicPr>
          <p:nvPr/>
        </p:nvPicPr>
        <p:blipFill>
          <a:blip r:embed="rId3"/>
          <a:stretch>
            <a:fillRect/>
          </a:stretch>
        </p:blipFill>
        <p:spPr>
          <a:xfrm>
            <a:off x="2057400" y="4244486"/>
            <a:ext cx="4953000" cy="2037297"/>
          </a:xfrm>
          <a:prstGeom prst="rect">
            <a:avLst/>
          </a:prstGeom>
        </p:spPr>
      </p:pic>
      <p:sp>
        <p:nvSpPr>
          <p:cNvPr id="4" name="Rectangle 3"/>
          <p:cNvSpPr/>
          <p:nvPr/>
        </p:nvSpPr>
        <p:spPr>
          <a:xfrm>
            <a:off x="0" y="152400"/>
            <a:ext cx="9144000" cy="2169825"/>
          </a:xfrm>
          <a:prstGeom prst="rect">
            <a:avLst/>
          </a:prstGeom>
        </p:spPr>
        <p:txBody>
          <a:bodyPr wrap="square">
            <a:spAutoFit/>
          </a:bodyPr>
          <a:lstStyle/>
          <a:p>
            <a:pPr algn="ctr" rtl="1">
              <a:lnSpc>
                <a:spcPct val="150000"/>
              </a:lnSpc>
            </a:pPr>
            <a:r>
              <a:rPr lang="ar-EG" sz="5400" b="1" dirty="0"/>
              <a:t>تـرنيــمة</a:t>
            </a:r>
          </a:p>
          <a:p>
            <a:pPr algn="ctr" rtl="1"/>
            <a:r>
              <a:rPr lang="ar-EG" sz="5400" b="1" dirty="0"/>
              <a:t>في ناس كتير عَلى اِسمك</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3" descr="264012735_957065451854111_1597628789508736134_n.jpg"/>
          <p:cNvPicPr>
            <a:picLocks noChangeAspect="1"/>
          </p:cNvPicPr>
          <p:nvPr/>
        </p:nvPicPr>
        <p:blipFill>
          <a:blip r:embed="rId3"/>
          <a:stretch>
            <a:fillRect/>
          </a:stretch>
        </p:blipFill>
        <p:spPr>
          <a:xfrm>
            <a:off x="0" y="0"/>
            <a:ext cx="9144000" cy="6857999"/>
          </a:xfrm>
          <a:prstGeom prst="rect">
            <a:avLst/>
          </a:prstGeom>
        </p:spPr>
      </p:pic>
      <p:sp>
        <p:nvSpPr>
          <p:cNvPr id="7" name="Rectangle 2">
            <a:extLst>
              <a:ext uri="{FF2B5EF4-FFF2-40B4-BE49-F238E27FC236}">
                <a16:creationId xmlns:a16="http://schemas.microsoft.com/office/drawing/2014/main" id="{7D7F80BE-2997-4C32-AD1C-44FA6287BB82}"/>
              </a:ext>
            </a:extLst>
          </p:cNvPr>
          <p:cNvSpPr txBox="1">
            <a:spLocks noChangeArrowheads="1"/>
          </p:cNvSpPr>
          <p:nvPr/>
        </p:nvSpPr>
        <p:spPr>
          <a:xfrm>
            <a:off x="0" y="76200"/>
            <a:ext cx="9144000" cy="7162800"/>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rtl="1"/>
            <a:r>
              <a:rPr kumimoji="0" lang="ar-EG" sz="2800" b="1" i="0" u="none" strike="noStrike" kern="0" cap="none" spc="0" normalizeH="0" baseline="0" noProof="0" dirty="0">
                <a:ln>
                  <a:noFill/>
                </a:ln>
                <a:solidFill>
                  <a:srgbClr val="000000"/>
                </a:solidFill>
                <a:effectLst/>
                <a:uLnTx/>
                <a:uFillTx/>
                <a:latin typeface="Arial"/>
                <a:ea typeface="+mj-ea"/>
                <a:cs typeface="Arial"/>
              </a:rPr>
              <a:t>1- </a:t>
            </a:r>
            <a:r>
              <a:rPr kumimoji="0" lang="ar-EG" b="1" i="0" u="none" strike="noStrike" kern="1200" cap="none" spc="0" normalizeH="0" baseline="0" noProof="0" dirty="0">
                <a:ln>
                  <a:noFill/>
                </a:ln>
                <a:solidFill>
                  <a:prstClr val="black"/>
                </a:solidFill>
                <a:effectLst/>
                <a:uLnTx/>
                <a:uFillTx/>
                <a:latin typeface="Calibri"/>
                <a:ea typeface="+mj-ea"/>
                <a:cs typeface="+mn-cs"/>
              </a:rPr>
              <a:t>(في ناس كتير عَلى اِسمك وهُمَ </a:t>
            </a:r>
            <a:r>
              <a:rPr kumimoji="0" lang="ar-EG" b="1" i="0" u="none" strike="noStrike" kern="1200" cap="none" spc="0" normalizeH="0" baseline="0" noProof="0" dirty="0" err="1">
                <a:ln>
                  <a:noFill/>
                </a:ln>
                <a:solidFill>
                  <a:prstClr val="black"/>
                </a:solidFill>
                <a:effectLst/>
                <a:uLnTx/>
                <a:uFillTx/>
                <a:latin typeface="Calibri"/>
                <a:ea typeface="+mj-ea"/>
                <a:cs typeface="+mn-cs"/>
              </a:rPr>
              <a:t>جَاهلينك</a:t>
            </a:r>
            <a:br>
              <a:rPr kumimoji="0" lang="ar-EG" b="1" i="0" u="none" strike="noStrike" kern="1200" cap="none" spc="0" normalizeH="0" baseline="0" noProof="0" dirty="0">
                <a:ln>
                  <a:noFill/>
                </a:ln>
                <a:solidFill>
                  <a:prstClr val="black"/>
                </a:solidFill>
                <a:effectLst/>
                <a:uLnTx/>
                <a:uFillTx/>
                <a:latin typeface="Calibri"/>
                <a:ea typeface="+mj-ea"/>
                <a:cs typeface="+mn-cs"/>
              </a:rPr>
            </a:br>
            <a:r>
              <a:rPr kumimoji="0" lang="ar-EG" b="1" i="0" u="none" strike="noStrike" kern="1200" cap="none" spc="0" normalizeH="0" baseline="0" noProof="0" dirty="0">
                <a:ln>
                  <a:noFill/>
                </a:ln>
                <a:solidFill>
                  <a:prstClr val="black"/>
                </a:solidFill>
                <a:effectLst/>
                <a:uLnTx/>
                <a:uFillTx/>
                <a:latin typeface="Calibri"/>
                <a:ea typeface="+mj-ea"/>
                <a:cs typeface="+mn-cs"/>
              </a:rPr>
              <a:t>وناس أكتر بالاسم لَك وبتُعبُــــد غِيـــــرَك)</a:t>
            </a:r>
            <a:r>
              <a:rPr kumimoji="0" lang="ar-EG" sz="2800" b="1" i="0" u="none" strike="noStrike" kern="1200" cap="none" spc="0" normalizeH="0" baseline="0" noProof="0" dirty="0">
                <a:ln>
                  <a:noFill/>
                </a:ln>
                <a:solidFill>
                  <a:prstClr val="black"/>
                </a:solidFill>
                <a:effectLst/>
                <a:uLnTx/>
                <a:uFillTx/>
                <a:latin typeface="Calibri"/>
                <a:ea typeface="+mj-ea"/>
                <a:cs typeface="+mn-cs"/>
              </a:rPr>
              <a:t>2</a:t>
            </a:r>
            <a:br>
              <a:rPr kumimoji="0" lang="ar-EG" b="1" i="0" u="none" strike="noStrike" kern="1200" cap="none" spc="0" normalizeH="0" baseline="0" noProof="0" dirty="0">
                <a:ln>
                  <a:noFill/>
                </a:ln>
                <a:solidFill>
                  <a:prstClr val="black"/>
                </a:solidFill>
                <a:effectLst/>
                <a:uLnTx/>
                <a:uFillTx/>
                <a:latin typeface="Calibri"/>
                <a:ea typeface="+mj-ea"/>
                <a:cs typeface="+mn-cs"/>
              </a:rPr>
            </a:br>
            <a:r>
              <a:rPr kumimoji="0" lang="ar-EG" b="1" i="0" u="none" strike="noStrike" kern="1200" cap="none" spc="0" normalizeH="0" baseline="0" noProof="0" dirty="0">
                <a:ln>
                  <a:noFill/>
                </a:ln>
                <a:solidFill>
                  <a:prstClr val="black"/>
                </a:solidFill>
                <a:effectLst/>
                <a:uLnTx/>
                <a:uFillTx/>
                <a:latin typeface="Calibri"/>
                <a:ea typeface="+mj-ea"/>
                <a:cs typeface="+mn-cs"/>
              </a:rPr>
              <a:t>(وناس </a:t>
            </a:r>
            <a:r>
              <a:rPr kumimoji="0" lang="ar-EG" b="1" i="0" u="none" strike="noStrike" kern="1200" cap="none" spc="0" normalizeH="0" baseline="0" noProof="0" dirty="0" err="1">
                <a:ln>
                  <a:noFill/>
                </a:ln>
                <a:solidFill>
                  <a:prstClr val="black"/>
                </a:solidFill>
                <a:effectLst/>
                <a:uLnTx/>
                <a:uFillTx/>
                <a:latin typeface="Calibri"/>
                <a:ea typeface="+mj-ea"/>
                <a:cs typeface="+mn-cs"/>
              </a:rPr>
              <a:t>تانيين</a:t>
            </a:r>
            <a:r>
              <a:rPr kumimoji="0" lang="ar-EG" b="1" i="0" u="none" strike="noStrike" kern="1200" cap="none" spc="0" normalizeH="0" baseline="0" noProof="0" dirty="0">
                <a:ln>
                  <a:noFill/>
                </a:ln>
                <a:solidFill>
                  <a:prstClr val="black"/>
                </a:solidFill>
                <a:effectLst/>
                <a:uLnTx/>
                <a:uFillTx/>
                <a:latin typeface="Calibri"/>
                <a:ea typeface="+mj-ea"/>
                <a:cs typeface="+mn-cs"/>
              </a:rPr>
              <a:t> تِشتـــاق لَك وتتمَنَّى تجيلَك)</a:t>
            </a:r>
            <a:r>
              <a:rPr kumimoji="0" lang="ar-EG" sz="3200" b="1" i="0" u="none" strike="noStrike" kern="1200" cap="none" spc="0" normalizeH="0" baseline="0" noProof="0" dirty="0">
                <a:ln>
                  <a:noFill/>
                </a:ln>
                <a:solidFill>
                  <a:prstClr val="black"/>
                </a:solidFill>
                <a:effectLst/>
                <a:uLnTx/>
                <a:uFillTx/>
                <a:latin typeface="Calibri"/>
                <a:ea typeface="+mj-ea"/>
                <a:cs typeface="+mn-cs"/>
              </a:rPr>
              <a:t>2</a:t>
            </a:r>
            <a:br>
              <a:rPr kumimoji="0" lang="ar-EG" b="1" i="0" u="none" strike="noStrike" kern="1200" cap="none" spc="0" normalizeH="0" baseline="0" noProof="0" dirty="0">
                <a:ln>
                  <a:noFill/>
                </a:ln>
                <a:solidFill>
                  <a:prstClr val="black"/>
                </a:solidFill>
                <a:effectLst/>
                <a:uLnTx/>
                <a:uFillTx/>
                <a:latin typeface="Calibri"/>
                <a:ea typeface="+mj-ea"/>
                <a:cs typeface="+mn-cs"/>
              </a:rPr>
            </a:br>
            <a:r>
              <a:rPr kumimoji="0" lang="ar-EG" b="1" i="0" u="none" strike="noStrike" kern="1200" cap="none" spc="0" normalizeH="0" baseline="0" noProof="0" dirty="0">
                <a:ln>
                  <a:noFill/>
                </a:ln>
                <a:solidFill>
                  <a:prstClr val="black"/>
                </a:solidFill>
                <a:effectLst/>
                <a:uLnTx/>
                <a:uFillTx/>
                <a:latin typeface="Calibri"/>
                <a:ea typeface="+mj-ea"/>
                <a:cs typeface="+mn-cs"/>
              </a:rPr>
              <a:t>وناس هنا </a:t>
            </a:r>
            <a:r>
              <a:rPr kumimoji="0" lang="ar-EG" b="1" i="0" u="none" strike="noStrike" kern="1200" cap="none" spc="0" normalizeH="0" baseline="0" noProof="0" dirty="0" err="1">
                <a:ln>
                  <a:noFill/>
                </a:ln>
                <a:solidFill>
                  <a:prstClr val="black"/>
                </a:solidFill>
                <a:effectLst/>
                <a:uLnTx/>
                <a:uFillTx/>
                <a:latin typeface="Calibri"/>
                <a:ea typeface="+mj-ea"/>
                <a:cs typeface="+mn-cs"/>
              </a:rPr>
              <a:t>وعَايشين</a:t>
            </a:r>
            <a:r>
              <a:rPr kumimoji="0" lang="ar-EG" b="1" i="0" u="none" strike="noStrike" kern="1200" cap="none" spc="0" normalizeH="0" baseline="0" noProof="0" dirty="0">
                <a:ln>
                  <a:noFill/>
                </a:ln>
                <a:solidFill>
                  <a:prstClr val="black"/>
                </a:solidFill>
                <a:effectLst/>
                <a:uLnTx/>
                <a:uFillTx/>
                <a:latin typeface="Calibri"/>
                <a:ea typeface="+mj-ea"/>
                <a:cs typeface="+mn-cs"/>
              </a:rPr>
              <a:t> لَك وتمُوت وَلا تهينك</a:t>
            </a:r>
          </a:p>
          <a:p>
            <a:pPr rtl="1"/>
            <a:br>
              <a:rPr kumimoji="0" lang="ar-EG" sz="1400" b="1" i="0" u="none" strike="noStrike" kern="1200" cap="none" spc="0" normalizeH="0" baseline="0" noProof="0" dirty="0">
                <a:ln>
                  <a:noFill/>
                </a:ln>
                <a:solidFill>
                  <a:prstClr val="black"/>
                </a:solidFill>
                <a:effectLst/>
                <a:uLnTx/>
                <a:uFillTx/>
                <a:latin typeface="Calibri"/>
                <a:ea typeface="+mj-ea"/>
                <a:cs typeface="+mn-cs"/>
              </a:rPr>
            </a:br>
            <a:r>
              <a:rPr kumimoji="0" lang="en-US" sz="2800" b="1" i="0" u="none" strike="noStrike" kern="1200" cap="none" spc="0" normalizeH="0" baseline="0" noProof="0" dirty="0">
                <a:ln>
                  <a:noFill/>
                </a:ln>
                <a:solidFill>
                  <a:srgbClr val="FF0000"/>
                </a:solidFill>
                <a:effectLst/>
                <a:uLnTx/>
                <a:uFillTx/>
                <a:latin typeface="Calibri"/>
                <a:ea typeface="+mj-ea"/>
                <a:cs typeface="+mn-cs"/>
              </a:rPr>
              <a:t>(fi </a:t>
            </a:r>
            <a:r>
              <a:rPr kumimoji="0" lang="en-US" sz="2800" b="1" i="0" u="none" strike="noStrike" kern="1200" cap="none" spc="0" normalizeH="0" baseline="0" noProof="0" dirty="0" err="1">
                <a:ln>
                  <a:noFill/>
                </a:ln>
                <a:solidFill>
                  <a:srgbClr val="FF0000"/>
                </a:solidFill>
                <a:effectLst/>
                <a:uLnTx/>
                <a:uFillTx/>
                <a:latin typeface="Calibri"/>
                <a:ea typeface="+mj-ea"/>
                <a:cs typeface="+mn-cs"/>
              </a:rPr>
              <a:t>nas</a:t>
            </a:r>
            <a:r>
              <a:rPr kumimoji="0" lang="en-US" sz="2800" b="1" i="0" u="none" strike="noStrike" kern="1200" cap="none" spc="0" normalizeH="0" baseline="0" noProof="0" dirty="0">
                <a:ln>
                  <a:noFill/>
                </a:ln>
                <a:solidFill>
                  <a:srgbClr val="FF0000"/>
                </a:solidFill>
                <a:effectLst/>
                <a:uLnTx/>
                <a:uFillTx/>
                <a:latin typeface="Calibri"/>
                <a:ea typeface="+mj-ea"/>
                <a:cs typeface="+mn-cs"/>
              </a:rPr>
              <a:t> </a:t>
            </a:r>
            <a:r>
              <a:rPr kumimoji="0" lang="en-US" sz="2800" b="1" i="0" u="none" strike="noStrike" kern="1200" cap="none" spc="0" normalizeH="0" baseline="0" noProof="0" dirty="0" err="1">
                <a:ln>
                  <a:noFill/>
                </a:ln>
                <a:solidFill>
                  <a:srgbClr val="FF0000"/>
                </a:solidFill>
                <a:effectLst/>
                <a:uLnTx/>
                <a:uFillTx/>
                <a:latin typeface="Calibri"/>
                <a:ea typeface="+mj-ea"/>
                <a:cs typeface="+mn-cs"/>
              </a:rPr>
              <a:t>kteer</a:t>
            </a:r>
            <a:r>
              <a:rPr kumimoji="0" lang="en-US" sz="2800" b="1" i="0" u="none" strike="noStrike" kern="1200" cap="none" spc="0" normalizeH="0" baseline="0" noProof="0" dirty="0">
                <a:ln>
                  <a:noFill/>
                </a:ln>
                <a:solidFill>
                  <a:srgbClr val="FF0000"/>
                </a:solidFill>
                <a:effectLst/>
                <a:uLnTx/>
                <a:uFillTx/>
                <a:latin typeface="Calibri"/>
                <a:ea typeface="+mj-ea"/>
                <a:cs typeface="+mn-cs"/>
              </a:rPr>
              <a:t> </a:t>
            </a:r>
            <a:r>
              <a:rPr kumimoji="0" lang="en-US" sz="2800" b="1" i="0" u="none" strike="noStrike" kern="1200" cap="none" spc="0" normalizeH="0" baseline="0" noProof="0" dirty="0" err="1">
                <a:ln>
                  <a:noFill/>
                </a:ln>
                <a:solidFill>
                  <a:srgbClr val="FF0000"/>
                </a:solidFill>
                <a:effectLst/>
                <a:uLnTx/>
                <a:uFillTx/>
                <a:latin typeface="Calibri"/>
                <a:ea typeface="+mj-ea"/>
                <a:cs typeface="+mn-cs"/>
              </a:rPr>
              <a:t>aala</a:t>
            </a:r>
            <a:r>
              <a:rPr kumimoji="0" lang="en-US" sz="2800" b="1" i="0" u="none" strike="noStrike" kern="1200" cap="none" spc="0" normalizeH="0" baseline="0" noProof="0" dirty="0">
                <a:ln>
                  <a:noFill/>
                </a:ln>
                <a:solidFill>
                  <a:srgbClr val="FF0000"/>
                </a:solidFill>
                <a:effectLst/>
                <a:uLnTx/>
                <a:uFillTx/>
                <a:latin typeface="Calibri"/>
                <a:ea typeface="+mj-ea"/>
                <a:cs typeface="+mn-cs"/>
              </a:rPr>
              <a:t> </a:t>
            </a:r>
            <a:r>
              <a:rPr kumimoji="0" lang="en-US" sz="2800" b="1" i="0" u="none" strike="noStrike" kern="1200" cap="none" spc="0" normalizeH="0" baseline="0" noProof="0" dirty="0" err="1">
                <a:ln>
                  <a:noFill/>
                </a:ln>
                <a:solidFill>
                  <a:srgbClr val="FF0000"/>
                </a:solidFill>
                <a:effectLst/>
                <a:uLnTx/>
                <a:uFillTx/>
                <a:latin typeface="Calibri"/>
                <a:ea typeface="+mj-ea"/>
                <a:cs typeface="+mn-cs"/>
              </a:rPr>
              <a:t>esmak</a:t>
            </a:r>
            <a:r>
              <a:rPr kumimoji="0" lang="en-US" sz="2800" b="1" i="0" u="none" strike="noStrike" kern="1200" cap="none" spc="0" normalizeH="0" baseline="0" noProof="0" dirty="0">
                <a:ln>
                  <a:noFill/>
                </a:ln>
                <a:solidFill>
                  <a:srgbClr val="FF0000"/>
                </a:solidFill>
                <a:effectLst/>
                <a:uLnTx/>
                <a:uFillTx/>
                <a:latin typeface="Calibri"/>
                <a:ea typeface="+mj-ea"/>
                <a:cs typeface="+mn-cs"/>
              </a:rPr>
              <a:t> we </a:t>
            </a:r>
            <a:r>
              <a:rPr kumimoji="0" lang="en-US" sz="2800" b="1" i="0" u="none" strike="noStrike" kern="1200" cap="none" spc="0" normalizeH="0" baseline="0" noProof="0" dirty="0" err="1">
                <a:ln>
                  <a:noFill/>
                </a:ln>
                <a:solidFill>
                  <a:srgbClr val="FF0000"/>
                </a:solidFill>
                <a:effectLst/>
                <a:uLnTx/>
                <a:uFillTx/>
                <a:latin typeface="Calibri"/>
                <a:ea typeface="+mj-ea"/>
                <a:cs typeface="+mn-cs"/>
              </a:rPr>
              <a:t>homma</a:t>
            </a:r>
            <a:r>
              <a:rPr kumimoji="0" lang="en-US" sz="2800" b="1" i="0" u="none" strike="noStrike" kern="1200" cap="none" spc="0" normalizeH="0" baseline="0" noProof="0" dirty="0">
                <a:ln>
                  <a:noFill/>
                </a:ln>
                <a:solidFill>
                  <a:srgbClr val="FF0000"/>
                </a:solidFill>
                <a:effectLst/>
                <a:uLnTx/>
                <a:uFillTx/>
                <a:latin typeface="Calibri"/>
                <a:ea typeface="+mj-ea"/>
                <a:cs typeface="+mn-cs"/>
              </a:rPr>
              <a:t> </a:t>
            </a:r>
            <a:r>
              <a:rPr kumimoji="0" lang="en-US" sz="2800" b="1" i="0" u="none" strike="noStrike" kern="1200" cap="none" spc="0" normalizeH="0" baseline="0" noProof="0" dirty="0" err="1">
                <a:ln>
                  <a:noFill/>
                </a:ln>
                <a:solidFill>
                  <a:srgbClr val="FF0000"/>
                </a:solidFill>
                <a:effectLst/>
                <a:uLnTx/>
                <a:uFillTx/>
                <a:latin typeface="Calibri"/>
                <a:ea typeface="+mj-ea"/>
                <a:cs typeface="+mn-cs"/>
              </a:rPr>
              <a:t>jahleenak</a:t>
            </a:r>
            <a:br>
              <a:rPr kumimoji="0" lang="en-US" sz="2800" b="1" i="0" u="none" strike="noStrike" kern="1200" cap="none" spc="0" normalizeH="0" baseline="0" noProof="0" dirty="0">
                <a:ln>
                  <a:noFill/>
                </a:ln>
                <a:solidFill>
                  <a:srgbClr val="FF0000"/>
                </a:solidFill>
                <a:effectLst/>
                <a:uLnTx/>
                <a:uFillTx/>
                <a:latin typeface="Calibri"/>
                <a:ea typeface="+mj-ea"/>
                <a:cs typeface="+mn-cs"/>
              </a:rPr>
            </a:br>
            <a:r>
              <a:rPr kumimoji="0" lang="en-US" sz="2800" b="1" i="0" u="none" strike="noStrike" kern="1200" cap="none" spc="0" normalizeH="0" baseline="0" noProof="0" dirty="0">
                <a:ln>
                  <a:noFill/>
                </a:ln>
                <a:solidFill>
                  <a:srgbClr val="FF0000"/>
                </a:solidFill>
                <a:effectLst/>
                <a:uLnTx/>
                <a:uFillTx/>
                <a:latin typeface="Calibri"/>
                <a:ea typeface="+mj-ea"/>
                <a:cs typeface="+mn-cs"/>
              </a:rPr>
              <a:t>we </a:t>
            </a:r>
            <a:r>
              <a:rPr kumimoji="0" lang="en-US" sz="2800" b="1" i="0" u="none" strike="noStrike" kern="1200" cap="none" spc="0" normalizeH="0" baseline="0" noProof="0" dirty="0" err="1">
                <a:ln>
                  <a:noFill/>
                </a:ln>
                <a:solidFill>
                  <a:srgbClr val="FF0000"/>
                </a:solidFill>
                <a:effectLst/>
                <a:uLnTx/>
                <a:uFillTx/>
                <a:latin typeface="Calibri"/>
                <a:ea typeface="+mj-ea"/>
                <a:cs typeface="+mn-cs"/>
              </a:rPr>
              <a:t>nas</a:t>
            </a:r>
            <a:r>
              <a:rPr kumimoji="0" lang="en-US" sz="2800" b="1" i="0" u="none" strike="noStrike" kern="1200" cap="none" spc="0" normalizeH="0" baseline="0" noProof="0" dirty="0">
                <a:ln>
                  <a:noFill/>
                </a:ln>
                <a:solidFill>
                  <a:srgbClr val="FF0000"/>
                </a:solidFill>
                <a:effectLst/>
                <a:uLnTx/>
                <a:uFillTx/>
                <a:latin typeface="Calibri"/>
                <a:ea typeface="+mj-ea"/>
                <a:cs typeface="+mn-cs"/>
              </a:rPr>
              <a:t> </a:t>
            </a:r>
            <a:r>
              <a:rPr kumimoji="0" lang="en-US" sz="2800" b="1" i="0" u="none" strike="noStrike" kern="1200" cap="none" spc="0" normalizeH="0" baseline="0" noProof="0" dirty="0" err="1">
                <a:ln>
                  <a:noFill/>
                </a:ln>
                <a:solidFill>
                  <a:srgbClr val="FF0000"/>
                </a:solidFill>
                <a:effectLst/>
                <a:uLnTx/>
                <a:uFillTx/>
                <a:latin typeface="Calibri"/>
                <a:ea typeface="+mj-ea"/>
                <a:cs typeface="+mn-cs"/>
              </a:rPr>
              <a:t>aktar</a:t>
            </a:r>
            <a:r>
              <a:rPr kumimoji="0" lang="en-US" sz="2800" b="1" i="0" u="none" strike="noStrike" kern="1200" cap="none" spc="0" normalizeH="0" baseline="0" noProof="0" dirty="0">
                <a:ln>
                  <a:noFill/>
                </a:ln>
                <a:solidFill>
                  <a:srgbClr val="FF0000"/>
                </a:solidFill>
                <a:effectLst/>
                <a:uLnTx/>
                <a:uFillTx/>
                <a:latin typeface="Calibri"/>
                <a:ea typeface="+mj-ea"/>
                <a:cs typeface="+mn-cs"/>
              </a:rPr>
              <a:t> bel </a:t>
            </a:r>
            <a:r>
              <a:rPr kumimoji="0" lang="en-US" sz="2800" b="1" i="0" u="none" strike="noStrike" kern="1200" cap="none" spc="0" normalizeH="0" baseline="0" noProof="0" dirty="0" err="1">
                <a:ln>
                  <a:noFill/>
                </a:ln>
                <a:solidFill>
                  <a:srgbClr val="FF0000"/>
                </a:solidFill>
                <a:effectLst/>
                <a:uLnTx/>
                <a:uFillTx/>
                <a:latin typeface="Calibri"/>
                <a:ea typeface="+mj-ea"/>
                <a:cs typeface="+mn-cs"/>
              </a:rPr>
              <a:t>esm</a:t>
            </a:r>
            <a:r>
              <a:rPr kumimoji="0" lang="en-US" sz="2800" b="1" i="0" u="none" strike="noStrike" kern="1200" cap="none" spc="0" normalizeH="0" baseline="0" noProof="0" dirty="0">
                <a:ln>
                  <a:noFill/>
                </a:ln>
                <a:solidFill>
                  <a:srgbClr val="FF0000"/>
                </a:solidFill>
                <a:effectLst/>
                <a:uLnTx/>
                <a:uFillTx/>
                <a:latin typeface="Calibri"/>
                <a:ea typeface="+mj-ea"/>
                <a:cs typeface="+mn-cs"/>
              </a:rPr>
              <a:t> </a:t>
            </a:r>
            <a:r>
              <a:rPr kumimoji="0" lang="en-US" sz="2800" b="1" i="0" u="none" strike="noStrike" kern="1200" cap="none" spc="0" normalizeH="0" baseline="0" noProof="0" dirty="0" err="1">
                <a:ln>
                  <a:noFill/>
                </a:ln>
                <a:solidFill>
                  <a:srgbClr val="FF0000"/>
                </a:solidFill>
                <a:effectLst/>
                <a:uLnTx/>
                <a:uFillTx/>
                <a:latin typeface="Calibri"/>
                <a:ea typeface="+mj-ea"/>
                <a:cs typeface="+mn-cs"/>
              </a:rPr>
              <a:t>lak</a:t>
            </a:r>
            <a:r>
              <a:rPr kumimoji="0" lang="en-US" sz="2800" b="1" i="0" u="none" strike="noStrike" kern="1200" cap="none" spc="0" normalizeH="0" baseline="0" noProof="0" dirty="0">
                <a:ln>
                  <a:noFill/>
                </a:ln>
                <a:solidFill>
                  <a:srgbClr val="FF0000"/>
                </a:solidFill>
                <a:effectLst/>
                <a:uLnTx/>
                <a:uFillTx/>
                <a:latin typeface="Calibri"/>
                <a:ea typeface="+mj-ea"/>
                <a:cs typeface="+mn-cs"/>
              </a:rPr>
              <a:t> web </a:t>
            </a:r>
            <a:r>
              <a:rPr kumimoji="0" lang="en-US" sz="2800" b="1" i="0" u="none" strike="noStrike" kern="1200" cap="none" spc="0" normalizeH="0" baseline="0" noProof="0" dirty="0" err="1">
                <a:ln>
                  <a:noFill/>
                </a:ln>
                <a:solidFill>
                  <a:srgbClr val="FF0000"/>
                </a:solidFill>
                <a:effectLst/>
                <a:uLnTx/>
                <a:uFillTx/>
                <a:latin typeface="Calibri"/>
                <a:ea typeface="+mj-ea"/>
                <a:cs typeface="+mn-cs"/>
              </a:rPr>
              <a:t>toabod</a:t>
            </a:r>
            <a:r>
              <a:rPr kumimoji="0" lang="en-US" sz="2800" b="1" i="0" u="none" strike="noStrike" kern="1200" cap="none" spc="0" normalizeH="0" baseline="0" noProof="0" dirty="0">
                <a:ln>
                  <a:noFill/>
                </a:ln>
                <a:solidFill>
                  <a:srgbClr val="FF0000"/>
                </a:solidFill>
                <a:effectLst/>
                <a:uLnTx/>
                <a:uFillTx/>
                <a:latin typeface="Calibri"/>
                <a:ea typeface="+mj-ea"/>
                <a:cs typeface="+mn-cs"/>
              </a:rPr>
              <a:t> </a:t>
            </a:r>
            <a:r>
              <a:rPr kumimoji="0" lang="en-US" sz="2800" b="1" i="0" u="none" strike="noStrike" kern="1200" cap="none" spc="0" normalizeH="0" baseline="0" noProof="0" dirty="0" err="1">
                <a:ln>
                  <a:noFill/>
                </a:ln>
                <a:solidFill>
                  <a:srgbClr val="FF0000"/>
                </a:solidFill>
                <a:effectLst/>
                <a:uLnTx/>
                <a:uFillTx/>
                <a:latin typeface="Calibri"/>
                <a:ea typeface="+mj-ea"/>
                <a:cs typeface="+mn-cs"/>
              </a:rPr>
              <a:t>gherak</a:t>
            </a:r>
            <a:r>
              <a:rPr kumimoji="0" lang="en-US" sz="2800" b="1" i="0" u="none" strike="noStrike" kern="1200" cap="none" spc="0" normalizeH="0" baseline="0" noProof="0" dirty="0">
                <a:ln>
                  <a:noFill/>
                </a:ln>
                <a:solidFill>
                  <a:srgbClr val="FF0000"/>
                </a:solidFill>
                <a:effectLst/>
                <a:uLnTx/>
                <a:uFillTx/>
                <a:latin typeface="Calibri"/>
                <a:ea typeface="+mj-ea"/>
                <a:cs typeface="+mn-cs"/>
              </a:rPr>
              <a:t>)2</a:t>
            </a:r>
            <a:br>
              <a:rPr kumimoji="0" lang="en-US" sz="2800" b="1" i="0" u="none" strike="noStrike" kern="1200" cap="none" spc="0" normalizeH="0" baseline="0" noProof="0" dirty="0">
                <a:ln>
                  <a:noFill/>
                </a:ln>
                <a:solidFill>
                  <a:srgbClr val="FF0000"/>
                </a:solidFill>
                <a:effectLst/>
                <a:uLnTx/>
                <a:uFillTx/>
                <a:latin typeface="Calibri"/>
                <a:ea typeface="+mj-ea"/>
                <a:cs typeface="+mn-cs"/>
              </a:rPr>
            </a:br>
            <a:r>
              <a:rPr kumimoji="0" lang="en-US" sz="2800" b="1" i="0" u="none" strike="noStrike" kern="1200" cap="none" spc="0" normalizeH="0" baseline="0" noProof="0" dirty="0">
                <a:ln>
                  <a:noFill/>
                </a:ln>
                <a:solidFill>
                  <a:srgbClr val="FF0000"/>
                </a:solidFill>
                <a:effectLst/>
                <a:uLnTx/>
                <a:uFillTx/>
                <a:latin typeface="Calibri"/>
                <a:ea typeface="+mj-ea"/>
                <a:cs typeface="+mn-cs"/>
              </a:rPr>
              <a:t>(we </a:t>
            </a:r>
            <a:r>
              <a:rPr kumimoji="0" lang="en-US" sz="2800" b="1" i="0" u="none" strike="noStrike" kern="1200" cap="none" spc="0" normalizeH="0" baseline="0" noProof="0" dirty="0" err="1">
                <a:ln>
                  <a:noFill/>
                </a:ln>
                <a:solidFill>
                  <a:srgbClr val="FF0000"/>
                </a:solidFill>
                <a:effectLst/>
                <a:uLnTx/>
                <a:uFillTx/>
                <a:latin typeface="Calibri"/>
                <a:ea typeface="+mj-ea"/>
                <a:cs typeface="+mn-cs"/>
              </a:rPr>
              <a:t>nas</a:t>
            </a:r>
            <a:r>
              <a:rPr kumimoji="0" lang="en-US" sz="2800" b="1" i="0" u="none" strike="noStrike" kern="1200" cap="none" spc="0" normalizeH="0" baseline="0" noProof="0" dirty="0">
                <a:ln>
                  <a:noFill/>
                </a:ln>
                <a:solidFill>
                  <a:srgbClr val="FF0000"/>
                </a:solidFill>
                <a:effectLst/>
                <a:uLnTx/>
                <a:uFillTx/>
                <a:latin typeface="Calibri"/>
                <a:ea typeface="+mj-ea"/>
                <a:cs typeface="+mn-cs"/>
              </a:rPr>
              <a:t> </a:t>
            </a:r>
            <a:r>
              <a:rPr kumimoji="0" lang="en-US" sz="2800" b="1" i="0" u="none" strike="noStrike" kern="1200" cap="none" spc="0" normalizeH="0" baseline="0" noProof="0" dirty="0" err="1">
                <a:ln>
                  <a:noFill/>
                </a:ln>
                <a:solidFill>
                  <a:srgbClr val="FF0000"/>
                </a:solidFill>
                <a:effectLst/>
                <a:uLnTx/>
                <a:uFillTx/>
                <a:latin typeface="Calibri"/>
                <a:ea typeface="+mj-ea"/>
                <a:cs typeface="+mn-cs"/>
              </a:rPr>
              <a:t>tanyeen</a:t>
            </a:r>
            <a:r>
              <a:rPr kumimoji="0" lang="en-US" sz="2800" b="1" i="0" u="none" strike="noStrike" kern="1200" cap="none" spc="0" normalizeH="0" baseline="0" noProof="0" dirty="0">
                <a:ln>
                  <a:noFill/>
                </a:ln>
                <a:solidFill>
                  <a:srgbClr val="FF0000"/>
                </a:solidFill>
                <a:effectLst/>
                <a:uLnTx/>
                <a:uFillTx/>
                <a:latin typeface="Calibri"/>
                <a:ea typeface="+mj-ea"/>
                <a:cs typeface="+mn-cs"/>
              </a:rPr>
              <a:t> </a:t>
            </a:r>
            <a:r>
              <a:rPr kumimoji="0" lang="en-US" sz="2800" b="1" i="0" u="none" strike="noStrike" kern="1200" cap="none" spc="0" normalizeH="0" baseline="0" noProof="0" dirty="0" err="1">
                <a:ln>
                  <a:noFill/>
                </a:ln>
                <a:solidFill>
                  <a:srgbClr val="FF0000"/>
                </a:solidFill>
                <a:effectLst/>
                <a:uLnTx/>
                <a:uFillTx/>
                <a:latin typeface="Calibri"/>
                <a:ea typeface="+mj-ea"/>
                <a:cs typeface="+mn-cs"/>
              </a:rPr>
              <a:t>teshtaalak</a:t>
            </a:r>
            <a:r>
              <a:rPr kumimoji="0" lang="en-US" sz="2800" b="1" i="0" u="none" strike="noStrike" kern="1200" cap="none" spc="0" normalizeH="0" baseline="0" noProof="0" dirty="0">
                <a:ln>
                  <a:noFill/>
                </a:ln>
                <a:solidFill>
                  <a:srgbClr val="FF0000"/>
                </a:solidFill>
                <a:effectLst/>
                <a:uLnTx/>
                <a:uFillTx/>
                <a:latin typeface="Calibri"/>
                <a:ea typeface="+mj-ea"/>
                <a:cs typeface="+mn-cs"/>
              </a:rPr>
              <a:t> we </a:t>
            </a:r>
            <a:r>
              <a:rPr kumimoji="0" lang="en-US" sz="2800" b="1" i="0" u="none" strike="noStrike" kern="1200" cap="none" spc="0" normalizeH="0" baseline="0" noProof="0" dirty="0" err="1">
                <a:ln>
                  <a:noFill/>
                </a:ln>
                <a:solidFill>
                  <a:srgbClr val="FF0000"/>
                </a:solidFill>
                <a:effectLst/>
                <a:uLnTx/>
                <a:uFillTx/>
                <a:latin typeface="Calibri"/>
                <a:ea typeface="+mj-ea"/>
                <a:cs typeface="+mn-cs"/>
              </a:rPr>
              <a:t>tetmanna</a:t>
            </a:r>
            <a:r>
              <a:rPr kumimoji="0" lang="en-US" sz="2800" b="1" i="0" u="none" strike="noStrike" kern="1200" cap="none" spc="0" normalizeH="0" baseline="0" noProof="0" dirty="0">
                <a:ln>
                  <a:noFill/>
                </a:ln>
                <a:solidFill>
                  <a:srgbClr val="FF0000"/>
                </a:solidFill>
                <a:effectLst/>
                <a:uLnTx/>
                <a:uFillTx/>
                <a:latin typeface="Calibri"/>
                <a:ea typeface="+mj-ea"/>
                <a:cs typeface="+mn-cs"/>
              </a:rPr>
              <a:t> </a:t>
            </a:r>
            <a:r>
              <a:rPr kumimoji="0" lang="en-US" sz="2800" b="1" i="0" u="none" strike="noStrike" kern="1200" cap="none" spc="0" normalizeH="0" baseline="0" noProof="0" dirty="0" err="1">
                <a:ln>
                  <a:noFill/>
                </a:ln>
                <a:solidFill>
                  <a:srgbClr val="FF0000"/>
                </a:solidFill>
                <a:effectLst/>
                <a:uLnTx/>
                <a:uFillTx/>
                <a:latin typeface="Calibri"/>
                <a:ea typeface="+mj-ea"/>
                <a:cs typeface="+mn-cs"/>
              </a:rPr>
              <a:t>tjeelak</a:t>
            </a:r>
            <a:r>
              <a:rPr kumimoji="0" lang="en-US" sz="2800" b="1" i="0" u="none" strike="noStrike" kern="1200" cap="none" spc="0" normalizeH="0" baseline="0" noProof="0" dirty="0">
                <a:ln>
                  <a:noFill/>
                </a:ln>
                <a:solidFill>
                  <a:srgbClr val="FF0000"/>
                </a:solidFill>
                <a:effectLst/>
                <a:uLnTx/>
                <a:uFillTx/>
                <a:latin typeface="Calibri"/>
                <a:ea typeface="+mj-ea"/>
                <a:cs typeface="+mn-cs"/>
              </a:rPr>
              <a:t>)2</a:t>
            </a:r>
            <a:br>
              <a:rPr kumimoji="0" lang="en-US" sz="2800" b="1" i="0" u="none" strike="noStrike" kern="1200" cap="none" spc="0" normalizeH="0" baseline="0" noProof="0" dirty="0">
                <a:ln>
                  <a:noFill/>
                </a:ln>
                <a:solidFill>
                  <a:srgbClr val="FF0000"/>
                </a:solidFill>
                <a:effectLst/>
                <a:uLnTx/>
                <a:uFillTx/>
                <a:latin typeface="Calibri"/>
                <a:ea typeface="+mj-ea"/>
                <a:cs typeface="+mn-cs"/>
              </a:rPr>
            </a:br>
            <a:r>
              <a:rPr kumimoji="0" lang="en-US" sz="2800" b="1" i="0" u="none" strike="noStrike" kern="1200" cap="none" spc="0" normalizeH="0" baseline="0" noProof="0" dirty="0">
                <a:ln>
                  <a:noFill/>
                </a:ln>
                <a:solidFill>
                  <a:srgbClr val="FF0000"/>
                </a:solidFill>
                <a:effectLst/>
                <a:uLnTx/>
                <a:uFillTx/>
                <a:latin typeface="Calibri"/>
                <a:ea typeface="+mj-ea"/>
                <a:cs typeface="+mn-cs"/>
              </a:rPr>
              <a:t>we </a:t>
            </a:r>
            <a:r>
              <a:rPr kumimoji="0" lang="en-US" sz="2800" b="1" i="0" u="none" strike="noStrike" kern="1200" cap="none" spc="0" normalizeH="0" baseline="0" noProof="0" dirty="0" err="1">
                <a:ln>
                  <a:noFill/>
                </a:ln>
                <a:solidFill>
                  <a:srgbClr val="FF0000"/>
                </a:solidFill>
                <a:effectLst/>
                <a:uLnTx/>
                <a:uFillTx/>
                <a:latin typeface="Calibri"/>
                <a:ea typeface="+mj-ea"/>
                <a:cs typeface="+mn-cs"/>
              </a:rPr>
              <a:t>nas</a:t>
            </a:r>
            <a:r>
              <a:rPr kumimoji="0" lang="en-US" sz="2800" b="1" i="0" u="none" strike="noStrike" kern="1200" cap="none" spc="0" normalizeH="0" baseline="0" noProof="0" dirty="0">
                <a:ln>
                  <a:noFill/>
                </a:ln>
                <a:solidFill>
                  <a:srgbClr val="FF0000"/>
                </a:solidFill>
                <a:effectLst/>
                <a:uLnTx/>
                <a:uFillTx/>
                <a:latin typeface="Calibri"/>
                <a:ea typeface="+mj-ea"/>
                <a:cs typeface="+mn-cs"/>
              </a:rPr>
              <a:t> </a:t>
            </a:r>
            <a:r>
              <a:rPr kumimoji="0" lang="en-US" sz="2800" b="1" i="0" u="none" strike="noStrike" kern="1200" cap="none" spc="0" normalizeH="0" baseline="0" noProof="0" dirty="0" err="1">
                <a:ln>
                  <a:noFill/>
                </a:ln>
                <a:solidFill>
                  <a:srgbClr val="FF0000"/>
                </a:solidFill>
                <a:effectLst/>
                <a:uLnTx/>
                <a:uFillTx/>
                <a:latin typeface="Calibri"/>
                <a:ea typeface="+mj-ea"/>
                <a:cs typeface="+mn-cs"/>
              </a:rPr>
              <a:t>hena</a:t>
            </a:r>
            <a:r>
              <a:rPr kumimoji="0" lang="en-US" sz="2800" b="1" i="0" u="none" strike="noStrike" kern="1200" cap="none" spc="0" normalizeH="0" baseline="0" noProof="0" dirty="0">
                <a:ln>
                  <a:noFill/>
                </a:ln>
                <a:solidFill>
                  <a:srgbClr val="FF0000"/>
                </a:solidFill>
                <a:effectLst/>
                <a:uLnTx/>
                <a:uFillTx/>
                <a:latin typeface="Calibri"/>
                <a:ea typeface="+mj-ea"/>
                <a:cs typeface="+mn-cs"/>
              </a:rPr>
              <a:t> we </a:t>
            </a:r>
            <a:r>
              <a:rPr kumimoji="0" lang="en-US" sz="2800" b="1" i="0" u="none" strike="noStrike" kern="1200" cap="none" spc="0" normalizeH="0" baseline="0" noProof="0" dirty="0" err="1">
                <a:ln>
                  <a:noFill/>
                </a:ln>
                <a:solidFill>
                  <a:srgbClr val="FF0000"/>
                </a:solidFill>
                <a:effectLst/>
                <a:uLnTx/>
                <a:uFillTx/>
                <a:latin typeface="Calibri"/>
                <a:ea typeface="+mj-ea"/>
                <a:cs typeface="+mn-cs"/>
              </a:rPr>
              <a:t>aayesheen</a:t>
            </a:r>
            <a:r>
              <a:rPr kumimoji="0" lang="en-US" sz="2800" b="1" i="0" u="none" strike="noStrike" kern="1200" cap="none" spc="0" normalizeH="0" baseline="0" noProof="0" dirty="0">
                <a:ln>
                  <a:noFill/>
                </a:ln>
                <a:solidFill>
                  <a:srgbClr val="FF0000"/>
                </a:solidFill>
                <a:effectLst/>
                <a:uLnTx/>
                <a:uFillTx/>
                <a:latin typeface="Calibri"/>
                <a:ea typeface="+mj-ea"/>
                <a:cs typeface="+mn-cs"/>
              </a:rPr>
              <a:t> </a:t>
            </a:r>
            <a:r>
              <a:rPr kumimoji="0" lang="en-US" sz="2800" b="1" i="0" u="none" strike="noStrike" kern="1200" cap="none" spc="0" normalizeH="0" baseline="0" noProof="0" dirty="0" err="1">
                <a:ln>
                  <a:noFill/>
                </a:ln>
                <a:solidFill>
                  <a:srgbClr val="FF0000"/>
                </a:solidFill>
                <a:effectLst/>
                <a:uLnTx/>
                <a:uFillTx/>
                <a:latin typeface="Calibri"/>
                <a:ea typeface="+mj-ea"/>
                <a:cs typeface="+mn-cs"/>
              </a:rPr>
              <a:t>lak</a:t>
            </a:r>
            <a:r>
              <a:rPr kumimoji="0" lang="en-US" sz="2800" b="1" i="0" u="none" strike="noStrike" kern="1200" cap="none" spc="0" normalizeH="0" baseline="0" noProof="0" dirty="0">
                <a:ln>
                  <a:noFill/>
                </a:ln>
                <a:solidFill>
                  <a:srgbClr val="FF0000"/>
                </a:solidFill>
                <a:effectLst/>
                <a:uLnTx/>
                <a:uFillTx/>
                <a:latin typeface="Calibri"/>
                <a:ea typeface="+mj-ea"/>
                <a:cs typeface="+mn-cs"/>
              </a:rPr>
              <a:t> </a:t>
            </a:r>
            <a:r>
              <a:rPr kumimoji="0" lang="en-US" sz="2800" b="1" i="0" u="none" strike="noStrike" kern="1200" cap="none" spc="0" normalizeH="0" baseline="0" noProof="0" dirty="0" err="1">
                <a:ln>
                  <a:noFill/>
                </a:ln>
                <a:solidFill>
                  <a:srgbClr val="FF0000"/>
                </a:solidFill>
                <a:effectLst/>
                <a:uLnTx/>
                <a:uFillTx/>
                <a:latin typeface="Calibri"/>
                <a:ea typeface="+mj-ea"/>
                <a:cs typeface="+mn-cs"/>
              </a:rPr>
              <a:t>wetmot</a:t>
            </a:r>
            <a:r>
              <a:rPr kumimoji="0" lang="en-US" sz="2800" b="1" i="0" u="none" strike="noStrike" kern="1200" cap="none" spc="0" normalizeH="0" baseline="0" noProof="0" dirty="0">
                <a:ln>
                  <a:noFill/>
                </a:ln>
                <a:solidFill>
                  <a:srgbClr val="FF0000"/>
                </a:solidFill>
                <a:effectLst/>
                <a:uLnTx/>
                <a:uFillTx/>
                <a:latin typeface="Calibri"/>
                <a:ea typeface="+mj-ea"/>
                <a:cs typeface="+mn-cs"/>
              </a:rPr>
              <a:t> </a:t>
            </a:r>
            <a:r>
              <a:rPr kumimoji="0" lang="en-US" sz="2800" b="1" i="0" u="none" strike="noStrike" kern="1200" cap="none" spc="0" normalizeH="0" baseline="0" noProof="0" dirty="0" err="1">
                <a:ln>
                  <a:noFill/>
                </a:ln>
                <a:solidFill>
                  <a:srgbClr val="FF0000"/>
                </a:solidFill>
                <a:effectLst/>
                <a:uLnTx/>
                <a:uFillTx/>
                <a:latin typeface="Calibri"/>
                <a:ea typeface="+mj-ea"/>
                <a:cs typeface="+mn-cs"/>
              </a:rPr>
              <a:t>wala</a:t>
            </a:r>
            <a:r>
              <a:rPr kumimoji="0" lang="en-US" sz="2800" b="1" i="0" u="none" strike="noStrike" kern="1200" cap="none" spc="0" normalizeH="0" baseline="0" noProof="0" dirty="0">
                <a:ln>
                  <a:noFill/>
                </a:ln>
                <a:solidFill>
                  <a:srgbClr val="FF0000"/>
                </a:solidFill>
                <a:effectLst/>
                <a:uLnTx/>
                <a:uFillTx/>
                <a:latin typeface="Calibri"/>
                <a:ea typeface="+mj-ea"/>
                <a:cs typeface="+mn-cs"/>
              </a:rPr>
              <a:t> </a:t>
            </a:r>
            <a:r>
              <a:rPr kumimoji="0" lang="en-US" sz="2800" b="1" i="0" u="none" strike="noStrike" kern="1200" cap="none" spc="0" normalizeH="0" baseline="0" noProof="0" dirty="0" err="1">
                <a:ln>
                  <a:noFill/>
                </a:ln>
                <a:solidFill>
                  <a:srgbClr val="FF0000"/>
                </a:solidFill>
                <a:effectLst/>
                <a:uLnTx/>
                <a:uFillTx/>
                <a:latin typeface="Calibri"/>
                <a:ea typeface="+mj-ea"/>
                <a:cs typeface="+mn-cs"/>
              </a:rPr>
              <a:t>tehinak</a:t>
            </a:r>
            <a:br>
              <a:rPr kumimoji="0" lang="en-US" sz="900" b="1" i="0" u="none" strike="noStrike" kern="1200" cap="none" spc="0" normalizeH="0" baseline="0" noProof="0" dirty="0">
                <a:ln>
                  <a:noFill/>
                </a:ln>
                <a:solidFill>
                  <a:prstClr val="black"/>
                </a:solidFill>
                <a:effectLst/>
                <a:uLnTx/>
                <a:uFillTx/>
                <a:latin typeface="Calibri"/>
                <a:ea typeface="+mj-ea"/>
                <a:cs typeface="+mn-cs"/>
              </a:rPr>
            </a:br>
            <a:br>
              <a:rPr kumimoji="0" lang="en-US" sz="900" b="1" i="0" u="none" strike="noStrike" kern="1200" cap="none" spc="0" normalizeH="0" baseline="0" noProof="0" dirty="0">
                <a:ln>
                  <a:noFill/>
                </a:ln>
                <a:solidFill>
                  <a:prstClr val="black"/>
                </a:solidFill>
                <a:effectLst/>
                <a:uLnTx/>
                <a:uFillTx/>
                <a:latin typeface="Calibri"/>
                <a:ea typeface="+mj-ea"/>
                <a:cs typeface="+mn-cs"/>
              </a:rPr>
            </a:br>
            <a:r>
              <a:rPr kumimoji="0" lang="en-US" sz="2800" b="1" i="0" u="none" strike="noStrike" kern="1200" cap="none" spc="0" normalizeH="0" baseline="0" noProof="0" dirty="0">
                <a:ln>
                  <a:noFill/>
                </a:ln>
                <a:solidFill>
                  <a:prstClr val="black"/>
                </a:solidFill>
                <a:effectLst/>
                <a:uLnTx/>
                <a:uFillTx/>
                <a:latin typeface="Calibri"/>
                <a:ea typeface="+mj-ea"/>
                <a:cs typeface="+mn-cs"/>
              </a:rPr>
              <a:t>There are people named after You but they do not</a:t>
            </a:r>
          </a:p>
          <a:p>
            <a:pPr rtl="1"/>
            <a:r>
              <a:rPr kumimoji="0" lang="en-US" sz="2800" b="1" i="0" u="none" strike="noStrike" kern="1200" cap="none" spc="0" normalizeH="0" baseline="0" noProof="0" dirty="0">
                <a:ln>
                  <a:noFill/>
                </a:ln>
                <a:solidFill>
                  <a:prstClr val="black"/>
                </a:solidFill>
                <a:effectLst/>
                <a:uLnTx/>
                <a:uFillTx/>
                <a:latin typeface="Calibri"/>
                <a:ea typeface="+mj-ea"/>
                <a:cs typeface="+mn-cs"/>
              </a:rPr>
              <a:t> know You, they worship another. Others long to come </a:t>
            </a:r>
          </a:p>
          <a:p>
            <a:pPr rtl="1"/>
            <a:r>
              <a:rPr kumimoji="0" lang="en-US" sz="2800" b="1" i="0" u="none" strike="noStrike" kern="1200" cap="none" spc="0" normalizeH="0" baseline="0" noProof="0" dirty="0">
                <a:ln>
                  <a:noFill/>
                </a:ln>
                <a:solidFill>
                  <a:prstClr val="black"/>
                </a:solidFill>
                <a:effectLst/>
                <a:uLnTx/>
                <a:uFillTx/>
                <a:latin typeface="Calibri"/>
                <a:ea typeface="+mj-ea"/>
                <a:cs typeface="+mn-cs"/>
              </a:rPr>
              <a:t>to You and others will never deny You.</a:t>
            </a:r>
            <a:endParaRPr lang="ar-EG" sz="800" b="1" dirty="0">
              <a:cs typeface="+mn-cs"/>
            </a:endParaRPr>
          </a:p>
        </p:txBody>
      </p:sp>
    </p:spTree>
    <p:extLst>
      <p:ext uri="{BB962C8B-B14F-4D97-AF65-F5344CB8AC3E}">
        <p14:creationId xmlns:p14="http://schemas.microsoft.com/office/powerpoint/2010/main" val="18179498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3" descr="264012735_957065451854111_1597628789508736134_n.jpg"/>
          <p:cNvPicPr>
            <a:picLocks noChangeAspect="1"/>
          </p:cNvPicPr>
          <p:nvPr/>
        </p:nvPicPr>
        <p:blipFill>
          <a:blip r:embed="rId3"/>
          <a:stretch>
            <a:fillRect/>
          </a:stretch>
        </p:blipFill>
        <p:spPr>
          <a:xfrm>
            <a:off x="0" y="0"/>
            <a:ext cx="9144000" cy="6857999"/>
          </a:xfrm>
          <a:prstGeom prst="rect">
            <a:avLst/>
          </a:prstGeom>
        </p:spPr>
      </p:pic>
      <p:sp>
        <p:nvSpPr>
          <p:cNvPr id="7" name="Rectangle 2">
            <a:extLst>
              <a:ext uri="{FF2B5EF4-FFF2-40B4-BE49-F238E27FC236}">
                <a16:creationId xmlns:a16="http://schemas.microsoft.com/office/drawing/2014/main" id="{7D7F80BE-2997-4C32-AD1C-44FA6287BB82}"/>
              </a:ext>
            </a:extLst>
          </p:cNvPr>
          <p:cNvSpPr txBox="1">
            <a:spLocks noChangeArrowheads="1"/>
          </p:cNvSpPr>
          <p:nvPr/>
        </p:nvSpPr>
        <p:spPr>
          <a:xfrm>
            <a:off x="0" y="152400"/>
            <a:ext cx="9144000" cy="7162800"/>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rtl="1"/>
            <a:r>
              <a:rPr kumimoji="0" lang="ar-EG" sz="3600" b="1" i="0" u="none" strike="noStrike" kern="1200" cap="none" spc="0" normalizeH="0" baseline="0" noProof="0" dirty="0">
                <a:ln>
                  <a:noFill/>
                </a:ln>
                <a:solidFill>
                  <a:srgbClr val="005024"/>
                </a:solidFill>
                <a:effectLst/>
                <a:uLnTx/>
                <a:uFillTx/>
                <a:latin typeface="Calibri"/>
                <a:ea typeface="+mj-ea"/>
                <a:cs typeface="+mn-cs"/>
              </a:rPr>
              <a:t>القرار:</a:t>
            </a:r>
            <a:br>
              <a:rPr kumimoji="0" lang="ar-EG" sz="3600" b="1" i="0" u="none" strike="noStrike" kern="1200" cap="none" spc="0" normalizeH="0" baseline="0" noProof="0" dirty="0">
                <a:ln>
                  <a:noFill/>
                </a:ln>
                <a:solidFill>
                  <a:srgbClr val="005024"/>
                </a:solidFill>
                <a:effectLst/>
                <a:uLnTx/>
                <a:uFillTx/>
                <a:latin typeface="Calibri"/>
                <a:ea typeface="+mj-ea"/>
                <a:cs typeface="+mn-cs"/>
              </a:rPr>
            </a:br>
            <a:r>
              <a:rPr kumimoji="0" lang="ar-EG" sz="4800" b="1" i="0" u="none" strike="noStrike" kern="1200" cap="none" spc="0" normalizeH="0" baseline="0" noProof="0" dirty="0">
                <a:ln>
                  <a:noFill/>
                </a:ln>
                <a:solidFill>
                  <a:srgbClr val="005024"/>
                </a:solidFill>
                <a:effectLst/>
                <a:uLnTx/>
                <a:uFillTx/>
                <a:latin typeface="Calibri"/>
                <a:ea typeface="+mj-ea"/>
                <a:cs typeface="+mn-cs"/>
              </a:rPr>
              <a:t>(آه </a:t>
            </a:r>
            <a:r>
              <a:rPr kumimoji="0" lang="ar-EG" sz="4800" b="1" i="0" u="none" strike="noStrike" kern="1200" cap="none" spc="0" normalizeH="0" baseline="0" noProof="0" dirty="0" err="1">
                <a:ln>
                  <a:noFill/>
                </a:ln>
                <a:solidFill>
                  <a:srgbClr val="005024"/>
                </a:solidFill>
                <a:effectLst/>
                <a:uLnTx/>
                <a:uFillTx/>
                <a:latin typeface="Calibri"/>
                <a:ea typeface="+mj-ea"/>
                <a:cs typeface="+mn-cs"/>
              </a:rPr>
              <a:t>وعَايزِينـــــك</a:t>
            </a:r>
            <a:r>
              <a:rPr kumimoji="0" lang="ar-EG" sz="4800" b="1" i="0" u="none" strike="noStrike" kern="1200" cap="none" spc="0" normalizeH="0" baseline="0" noProof="0" dirty="0">
                <a:ln>
                  <a:noFill/>
                </a:ln>
                <a:solidFill>
                  <a:srgbClr val="005024"/>
                </a:solidFill>
                <a:effectLst/>
                <a:uLnTx/>
                <a:uFillTx/>
                <a:latin typeface="Calibri"/>
                <a:ea typeface="+mj-ea"/>
                <a:cs typeface="+mn-cs"/>
              </a:rPr>
              <a:t>  آه وحَابِّينـــــــــك)</a:t>
            </a:r>
            <a:r>
              <a:rPr kumimoji="0" lang="ar-EG" sz="3600" b="1" i="0" u="none" strike="noStrike" kern="1200" cap="none" spc="0" normalizeH="0" baseline="0" noProof="0" dirty="0">
                <a:ln>
                  <a:noFill/>
                </a:ln>
                <a:solidFill>
                  <a:srgbClr val="005024"/>
                </a:solidFill>
                <a:effectLst/>
                <a:uLnTx/>
                <a:uFillTx/>
                <a:latin typeface="Calibri"/>
                <a:ea typeface="+mj-ea"/>
                <a:cs typeface="+mn-cs"/>
              </a:rPr>
              <a:t>2</a:t>
            </a:r>
            <a:br>
              <a:rPr kumimoji="0" lang="ar-EG" sz="4800" b="1" i="0" u="none" strike="noStrike" kern="1200" cap="none" spc="0" normalizeH="0" baseline="0" noProof="0" dirty="0">
                <a:ln>
                  <a:noFill/>
                </a:ln>
                <a:solidFill>
                  <a:srgbClr val="005024"/>
                </a:solidFill>
                <a:effectLst/>
                <a:uLnTx/>
                <a:uFillTx/>
                <a:latin typeface="Calibri"/>
                <a:ea typeface="+mj-ea"/>
                <a:cs typeface="+mn-cs"/>
              </a:rPr>
            </a:br>
            <a:r>
              <a:rPr kumimoji="0" lang="ar-EG" sz="4800" b="1" i="0" u="none" strike="noStrike" kern="1200" cap="none" spc="0" normalizeH="0" baseline="0" noProof="0" dirty="0">
                <a:ln>
                  <a:noFill/>
                </a:ln>
                <a:solidFill>
                  <a:srgbClr val="005024"/>
                </a:solidFill>
                <a:effectLst/>
                <a:uLnTx/>
                <a:uFillTx/>
                <a:latin typeface="Calibri"/>
                <a:ea typeface="+mj-ea"/>
                <a:cs typeface="+mn-cs"/>
              </a:rPr>
              <a:t>(</a:t>
            </a:r>
            <a:r>
              <a:rPr kumimoji="0" lang="ar-EG" sz="4800" b="1" i="0" u="none" strike="noStrike" kern="1200" cap="none" spc="0" normalizeH="0" baseline="0" noProof="0" dirty="0" err="1">
                <a:ln>
                  <a:noFill/>
                </a:ln>
                <a:solidFill>
                  <a:srgbClr val="005024"/>
                </a:solidFill>
                <a:effectLst/>
                <a:uLnTx/>
                <a:uFillTx/>
                <a:latin typeface="Calibri"/>
                <a:ea typeface="+mj-ea"/>
                <a:cs typeface="+mn-cs"/>
              </a:rPr>
              <a:t>تيجي</a:t>
            </a:r>
            <a:r>
              <a:rPr kumimoji="0" lang="ar-EG" sz="4800" b="1" i="0" u="none" strike="noStrike" kern="1200" cap="none" spc="0" normalizeH="0" baseline="0" noProof="0" dirty="0">
                <a:ln>
                  <a:noFill/>
                </a:ln>
                <a:solidFill>
                  <a:srgbClr val="005024"/>
                </a:solidFill>
                <a:effectLst/>
                <a:uLnTx/>
                <a:uFillTx/>
                <a:latin typeface="Calibri"/>
                <a:ea typeface="+mj-ea"/>
                <a:cs typeface="+mn-cs"/>
              </a:rPr>
              <a:t> بَلَدنا </a:t>
            </a:r>
            <a:r>
              <a:rPr kumimoji="0" lang="ar-EG" sz="4800" b="1" i="0" u="none" strike="noStrike" kern="1200" cap="none" spc="0" normalizeH="0" baseline="0" noProof="0" dirty="0" err="1">
                <a:ln>
                  <a:noFill/>
                </a:ln>
                <a:solidFill>
                  <a:srgbClr val="005024"/>
                </a:solidFill>
                <a:effectLst/>
                <a:uLnTx/>
                <a:uFillTx/>
                <a:latin typeface="Calibri"/>
                <a:ea typeface="+mj-ea"/>
                <a:cs typeface="+mn-cs"/>
              </a:rPr>
              <a:t>تاني</a:t>
            </a:r>
            <a:r>
              <a:rPr kumimoji="0" lang="ar-EG" sz="4800" b="1" i="0" u="none" strike="noStrike" kern="1200" cap="none" spc="0" normalizeH="0" baseline="0" noProof="0" dirty="0">
                <a:ln>
                  <a:noFill/>
                </a:ln>
                <a:solidFill>
                  <a:srgbClr val="005024"/>
                </a:solidFill>
                <a:effectLst/>
                <a:uLnTx/>
                <a:uFillTx/>
                <a:latin typeface="Calibri"/>
                <a:ea typeface="+mj-ea"/>
                <a:cs typeface="+mn-cs"/>
              </a:rPr>
              <a:t>  </a:t>
            </a:r>
            <a:r>
              <a:rPr kumimoji="0" lang="ar-EG" sz="4800" b="1" i="0" u="none" strike="noStrike" kern="1200" cap="none" spc="0" normalizeH="0" baseline="0" noProof="0" dirty="0" err="1">
                <a:ln>
                  <a:noFill/>
                </a:ln>
                <a:solidFill>
                  <a:srgbClr val="005024"/>
                </a:solidFill>
                <a:effectLst/>
                <a:uLnTx/>
                <a:uFillTx/>
                <a:latin typeface="Calibri"/>
                <a:ea typeface="+mj-ea"/>
                <a:cs typeface="+mn-cs"/>
              </a:rPr>
              <a:t>تيجي</a:t>
            </a:r>
            <a:r>
              <a:rPr kumimoji="0" lang="ar-EG" sz="4800" b="1" i="0" u="none" strike="noStrike" kern="1200" cap="none" spc="0" normalizeH="0" baseline="0" noProof="0" dirty="0">
                <a:ln>
                  <a:noFill/>
                </a:ln>
                <a:solidFill>
                  <a:srgbClr val="005024"/>
                </a:solidFill>
                <a:effectLst/>
                <a:uLnTx/>
                <a:uFillTx/>
                <a:latin typeface="Calibri"/>
                <a:ea typeface="+mj-ea"/>
                <a:cs typeface="+mn-cs"/>
              </a:rPr>
              <a:t> بيوتنا </a:t>
            </a:r>
            <a:r>
              <a:rPr kumimoji="0" lang="ar-EG" sz="4800" b="1" i="0" u="none" strike="noStrike" kern="1200" cap="none" spc="0" normalizeH="0" baseline="0" noProof="0" dirty="0" err="1">
                <a:ln>
                  <a:noFill/>
                </a:ln>
                <a:solidFill>
                  <a:srgbClr val="005024"/>
                </a:solidFill>
                <a:effectLst/>
                <a:uLnTx/>
                <a:uFillTx/>
                <a:latin typeface="Calibri"/>
                <a:ea typeface="+mj-ea"/>
                <a:cs typeface="+mn-cs"/>
              </a:rPr>
              <a:t>تاني</a:t>
            </a:r>
            <a:r>
              <a:rPr kumimoji="0" lang="ar-EG" sz="4800" b="1" i="0" u="none" strike="noStrike" kern="1200" cap="none" spc="0" normalizeH="0" baseline="0" noProof="0" dirty="0">
                <a:ln>
                  <a:noFill/>
                </a:ln>
                <a:solidFill>
                  <a:srgbClr val="005024"/>
                </a:solidFill>
                <a:effectLst/>
                <a:uLnTx/>
                <a:uFillTx/>
                <a:latin typeface="Calibri"/>
                <a:ea typeface="+mj-ea"/>
                <a:cs typeface="+mn-cs"/>
              </a:rPr>
              <a:t>)</a:t>
            </a:r>
            <a:r>
              <a:rPr kumimoji="0" lang="ar-EG" sz="3600" b="1" i="0" u="none" strike="noStrike" kern="1200" cap="none" spc="0" normalizeH="0" baseline="0" noProof="0" dirty="0">
                <a:ln>
                  <a:noFill/>
                </a:ln>
                <a:solidFill>
                  <a:srgbClr val="005024"/>
                </a:solidFill>
                <a:effectLst/>
                <a:uLnTx/>
                <a:uFillTx/>
                <a:latin typeface="Calibri"/>
                <a:ea typeface="+mj-ea"/>
                <a:cs typeface="+mn-cs"/>
              </a:rPr>
              <a:t>2</a:t>
            </a:r>
            <a:br>
              <a:rPr kumimoji="0" lang="ar-EG" sz="4800" b="1" i="0" u="none" strike="noStrike" kern="1200" cap="none" spc="0" normalizeH="0" baseline="0" noProof="0" dirty="0">
                <a:ln>
                  <a:noFill/>
                </a:ln>
                <a:solidFill>
                  <a:srgbClr val="005024"/>
                </a:solidFill>
                <a:effectLst/>
                <a:uLnTx/>
                <a:uFillTx/>
                <a:latin typeface="Calibri"/>
                <a:ea typeface="+mj-ea"/>
                <a:cs typeface="+mn-cs"/>
              </a:rPr>
            </a:br>
            <a:r>
              <a:rPr kumimoji="0" lang="ar-EG" sz="4800" b="1" i="0" u="none" strike="noStrike" kern="1200" cap="none" spc="0" normalizeH="0" baseline="0" noProof="0" dirty="0">
                <a:ln>
                  <a:noFill/>
                </a:ln>
                <a:solidFill>
                  <a:srgbClr val="005024"/>
                </a:solidFill>
                <a:effectLst/>
                <a:uLnTx/>
                <a:uFillTx/>
                <a:latin typeface="Calibri"/>
                <a:ea typeface="+mj-ea"/>
                <a:cs typeface="+mn-cs"/>
              </a:rPr>
              <a:t>بالرُّوح بإنجيلــك  بالرُّوح </a:t>
            </a:r>
            <a:r>
              <a:rPr kumimoji="0" lang="ar-EG" sz="4800" b="1" i="0" u="none" strike="noStrike" kern="1200" cap="none" spc="0" normalizeH="0" baseline="0" noProof="0" dirty="0" err="1">
                <a:ln>
                  <a:noFill/>
                </a:ln>
                <a:solidFill>
                  <a:srgbClr val="005024"/>
                </a:solidFill>
                <a:effectLst/>
                <a:uLnTx/>
                <a:uFillTx/>
                <a:latin typeface="Calibri"/>
                <a:ea typeface="+mj-ea"/>
                <a:cs typeface="+mn-cs"/>
              </a:rPr>
              <a:t>بأه</a:t>
            </a:r>
            <a:r>
              <a:rPr kumimoji="0" lang="ar-EG" sz="4800" b="1" i="0" u="none" strike="noStrike" kern="1200" cap="none" spc="0" normalizeH="0" baseline="0" noProof="0" dirty="0">
                <a:ln>
                  <a:noFill/>
                </a:ln>
                <a:solidFill>
                  <a:srgbClr val="005024"/>
                </a:solidFill>
                <a:effectLst/>
                <a:uLnTx/>
                <a:uFillTx/>
                <a:latin typeface="Calibri"/>
                <a:ea typeface="+mj-ea"/>
                <a:cs typeface="+mn-cs"/>
              </a:rPr>
              <a:t> نجيلــك</a:t>
            </a:r>
          </a:p>
          <a:p>
            <a:pPr rtl="1"/>
            <a:br>
              <a:rPr kumimoji="0" lang="ar-EG" sz="2000" b="1" i="0" u="none" strike="noStrike" kern="1200" cap="none" spc="0" normalizeH="0" baseline="0" noProof="0" dirty="0">
                <a:ln>
                  <a:noFill/>
                </a:ln>
                <a:solidFill>
                  <a:srgbClr val="005024"/>
                </a:solidFill>
                <a:effectLst/>
                <a:uLnTx/>
                <a:uFillTx/>
                <a:latin typeface="Calibri"/>
                <a:ea typeface="+mj-ea"/>
                <a:cs typeface="+mn-cs"/>
              </a:rPr>
            </a:br>
            <a:r>
              <a:rPr kumimoji="0" lang="en-US" sz="3200" b="1" i="0" u="none" strike="noStrike" kern="1200" cap="none" spc="0" normalizeH="0" baseline="0" noProof="0" dirty="0">
                <a:ln>
                  <a:noFill/>
                </a:ln>
                <a:solidFill>
                  <a:srgbClr val="002060"/>
                </a:solidFill>
                <a:effectLst/>
                <a:uLnTx/>
                <a:uFillTx/>
                <a:latin typeface="Calibri"/>
                <a:ea typeface="+mj-ea"/>
                <a:cs typeface="+mn-cs"/>
              </a:rPr>
              <a:t>(aah we </a:t>
            </a:r>
            <a:r>
              <a:rPr kumimoji="0" lang="en-US" sz="3200" b="1" i="0" u="none" strike="noStrike" kern="1200" cap="none" spc="0" normalizeH="0" baseline="0" noProof="0" dirty="0" err="1">
                <a:ln>
                  <a:noFill/>
                </a:ln>
                <a:solidFill>
                  <a:srgbClr val="002060"/>
                </a:solidFill>
                <a:effectLst/>
                <a:uLnTx/>
                <a:uFillTx/>
                <a:latin typeface="Calibri"/>
                <a:ea typeface="+mj-ea"/>
                <a:cs typeface="+mn-cs"/>
              </a:rPr>
              <a:t>aayezeenak</a:t>
            </a:r>
            <a:r>
              <a:rPr kumimoji="0" lang="en-US" sz="3200" b="1" i="0" u="none" strike="noStrike" kern="1200" cap="none" spc="0" normalizeH="0" baseline="0" noProof="0" dirty="0">
                <a:ln>
                  <a:noFill/>
                </a:ln>
                <a:solidFill>
                  <a:srgbClr val="002060"/>
                </a:solidFill>
                <a:effectLst/>
                <a:uLnTx/>
                <a:uFillTx/>
                <a:latin typeface="Calibri"/>
                <a:ea typeface="+mj-ea"/>
                <a:cs typeface="+mn-cs"/>
              </a:rPr>
              <a:t>   aah we </a:t>
            </a:r>
            <a:r>
              <a:rPr kumimoji="0" lang="en-US" sz="3200" b="1" i="0" u="none" strike="noStrike" kern="1200" cap="none" spc="0" normalizeH="0" baseline="0" noProof="0" dirty="0" err="1">
                <a:ln>
                  <a:noFill/>
                </a:ln>
                <a:solidFill>
                  <a:srgbClr val="002060"/>
                </a:solidFill>
                <a:effectLst/>
                <a:uLnTx/>
                <a:uFillTx/>
                <a:latin typeface="Calibri"/>
                <a:ea typeface="+mj-ea"/>
                <a:cs typeface="+mn-cs"/>
              </a:rPr>
              <a:t>habbeenak</a:t>
            </a:r>
            <a:r>
              <a:rPr kumimoji="0" lang="en-US" sz="3200" b="1" i="0" u="none" strike="noStrike" kern="1200" cap="none" spc="0" normalizeH="0" baseline="0" noProof="0" dirty="0">
                <a:ln>
                  <a:noFill/>
                </a:ln>
                <a:solidFill>
                  <a:srgbClr val="002060"/>
                </a:solidFill>
                <a:effectLst/>
                <a:uLnTx/>
                <a:uFillTx/>
                <a:latin typeface="Calibri"/>
                <a:ea typeface="+mj-ea"/>
                <a:cs typeface="+mn-cs"/>
              </a:rPr>
              <a:t>)2</a:t>
            </a:r>
            <a:br>
              <a:rPr kumimoji="0" lang="en-US" sz="3200" b="1" i="0" u="none" strike="noStrike" kern="1200" cap="none" spc="0" normalizeH="0" baseline="0" noProof="0" dirty="0">
                <a:ln>
                  <a:noFill/>
                </a:ln>
                <a:solidFill>
                  <a:srgbClr val="002060"/>
                </a:solidFill>
                <a:effectLst/>
                <a:uLnTx/>
                <a:uFillTx/>
                <a:latin typeface="Calibri"/>
                <a:ea typeface="+mj-ea"/>
                <a:cs typeface="+mn-cs"/>
              </a:rPr>
            </a:br>
            <a:r>
              <a:rPr kumimoji="0" lang="en-US" sz="3200" b="1" i="0" u="none" strike="noStrike" kern="1200" cap="none" spc="0" normalizeH="0" baseline="0" noProof="0" dirty="0">
                <a:ln>
                  <a:noFill/>
                </a:ln>
                <a:solidFill>
                  <a:srgbClr val="002060"/>
                </a:solidFill>
                <a:effectLst/>
                <a:uLnTx/>
                <a:uFillTx/>
                <a:latin typeface="Calibri"/>
                <a:ea typeface="+mj-ea"/>
                <a:cs typeface="+mn-cs"/>
              </a:rPr>
              <a:t>(</a:t>
            </a:r>
            <a:r>
              <a:rPr kumimoji="0" lang="en-US" sz="3200" b="1" i="0" u="none" strike="noStrike" kern="1200" cap="none" spc="0" normalizeH="0" baseline="0" noProof="0" dirty="0" err="1">
                <a:ln>
                  <a:noFill/>
                </a:ln>
                <a:solidFill>
                  <a:srgbClr val="002060"/>
                </a:solidFill>
                <a:effectLst/>
                <a:uLnTx/>
                <a:uFillTx/>
                <a:latin typeface="Calibri"/>
                <a:ea typeface="+mj-ea"/>
                <a:cs typeface="+mn-cs"/>
              </a:rPr>
              <a:t>teji</a:t>
            </a:r>
            <a:r>
              <a:rPr kumimoji="0" lang="en-US" sz="3200" b="1" i="0" u="none" strike="noStrike" kern="1200" cap="none" spc="0" normalizeH="0" baseline="0" noProof="0" dirty="0">
                <a:ln>
                  <a:noFill/>
                </a:ln>
                <a:solidFill>
                  <a:srgbClr val="002060"/>
                </a:solidFill>
                <a:effectLst/>
                <a:uLnTx/>
                <a:uFillTx/>
                <a:latin typeface="Calibri"/>
                <a:ea typeface="+mj-ea"/>
                <a:cs typeface="+mn-cs"/>
              </a:rPr>
              <a:t> </a:t>
            </a:r>
            <a:r>
              <a:rPr kumimoji="0" lang="en-US" sz="3200" b="1" i="0" u="none" strike="noStrike" kern="1200" cap="none" spc="0" normalizeH="0" baseline="0" noProof="0" dirty="0" err="1">
                <a:ln>
                  <a:noFill/>
                </a:ln>
                <a:solidFill>
                  <a:srgbClr val="002060"/>
                </a:solidFill>
                <a:effectLst/>
                <a:uLnTx/>
                <a:uFillTx/>
                <a:latin typeface="Calibri"/>
                <a:ea typeface="+mj-ea"/>
                <a:cs typeface="+mn-cs"/>
              </a:rPr>
              <a:t>baladna</a:t>
            </a:r>
            <a:r>
              <a:rPr kumimoji="0" lang="en-US" sz="3200" b="1" i="0" u="none" strike="noStrike" kern="1200" cap="none" spc="0" normalizeH="0" baseline="0" noProof="0" dirty="0">
                <a:ln>
                  <a:noFill/>
                </a:ln>
                <a:solidFill>
                  <a:srgbClr val="002060"/>
                </a:solidFill>
                <a:effectLst/>
                <a:uLnTx/>
                <a:uFillTx/>
                <a:latin typeface="Calibri"/>
                <a:ea typeface="+mj-ea"/>
                <a:cs typeface="+mn-cs"/>
              </a:rPr>
              <a:t> </a:t>
            </a:r>
            <a:r>
              <a:rPr kumimoji="0" lang="en-US" sz="3200" b="1" i="0" u="none" strike="noStrike" kern="1200" cap="none" spc="0" normalizeH="0" baseline="0" noProof="0" dirty="0" err="1">
                <a:ln>
                  <a:noFill/>
                </a:ln>
                <a:solidFill>
                  <a:srgbClr val="002060"/>
                </a:solidFill>
                <a:effectLst/>
                <a:uLnTx/>
                <a:uFillTx/>
                <a:latin typeface="Calibri"/>
                <a:ea typeface="+mj-ea"/>
                <a:cs typeface="+mn-cs"/>
              </a:rPr>
              <a:t>tani</a:t>
            </a:r>
            <a:r>
              <a:rPr kumimoji="0" lang="en-US" sz="3200" b="1" i="0" u="none" strike="noStrike" kern="1200" cap="none" spc="0" normalizeH="0" baseline="0" noProof="0" dirty="0">
                <a:ln>
                  <a:noFill/>
                </a:ln>
                <a:solidFill>
                  <a:srgbClr val="002060"/>
                </a:solidFill>
                <a:effectLst/>
                <a:uLnTx/>
                <a:uFillTx/>
                <a:latin typeface="Calibri"/>
                <a:ea typeface="+mj-ea"/>
                <a:cs typeface="+mn-cs"/>
              </a:rPr>
              <a:t>   </a:t>
            </a:r>
            <a:r>
              <a:rPr kumimoji="0" lang="en-US" sz="3200" b="1" i="0" u="none" strike="noStrike" kern="1200" cap="none" spc="0" normalizeH="0" baseline="0" noProof="0" dirty="0" err="1">
                <a:ln>
                  <a:noFill/>
                </a:ln>
                <a:solidFill>
                  <a:srgbClr val="002060"/>
                </a:solidFill>
                <a:effectLst/>
                <a:uLnTx/>
                <a:uFillTx/>
                <a:latin typeface="Calibri"/>
                <a:ea typeface="+mj-ea"/>
                <a:cs typeface="+mn-cs"/>
              </a:rPr>
              <a:t>teji</a:t>
            </a:r>
            <a:r>
              <a:rPr kumimoji="0" lang="en-US" sz="3200" b="1" i="0" u="none" strike="noStrike" kern="1200" cap="none" spc="0" normalizeH="0" baseline="0" noProof="0" dirty="0">
                <a:ln>
                  <a:noFill/>
                </a:ln>
                <a:solidFill>
                  <a:srgbClr val="002060"/>
                </a:solidFill>
                <a:effectLst/>
                <a:uLnTx/>
                <a:uFillTx/>
                <a:latin typeface="Calibri"/>
                <a:ea typeface="+mj-ea"/>
                <a:cs typeface="+mn-cs"/>
              </a:rPr>
              <a:t> </a:t>
            </a:r>
            <a:r>
              <a:rPr kumimoji="0" lang="en-US" sz="3200" b="1" i="0" u="none" strike="noStrike" kern="1200" cap="none" spc="0" normalizeH="0" baseline="0" noProof="0" dirty="0" err="1">
                <a:ln>
                  <a:noFill/>
                </a:ln>
                <a:solidFill>
                  <a:srgbClr val="002060"/>
                </a:solidFill>
                <a:effectLst/>
                <a:uLnTx/>
                <a:uFillTx/>
                <a:latin typeface="Calibri"/>
                <a:ea typeface="+mj-ea"/>
                <a:cs typeface="+mn-cs"/>
              </a:rPr>
              <a:t>beotna</a:t>
            </a:r>
            <a:r>
              <a:rPr kumimoji="0" lang="en-US" sz="3200" b="1" i="0" u="none" strike="noStrike" kern="1200" cap="none" spc="0" normalizeH="0" baseline="0" noProof="0" dirty="0">
                <a:ln>
                  <a:noFill/>
                </a:ln>
                <a:solidFill>
                  <a:srgbClr val="002060"/>
                </a:solidFill>
                <a:effectLst/>
                <a:uLnTx/>
                <a:uFillTx/>
                <a:latin typeface="Calibri"/>
                <a:ea typeface="+mj-ea"/>
                <a:cs typeface="+mn-cs"/>
              </a:rPr>
              <a:t> </a:t>
            </a:r>
            <a:r>
              <a:rPr kumimoji="0" lang="en-US" sz="3200" b="1" i="0" u="none" strike="noStrike" kern="1200" cap="none" spc="0" normalizeH="0" baseline="0" noProof="0" dirty="0" err="1">
                <a:ln>
                  <a:noFill/>
                </a:ln>
                <a:solidFill>
                  <a:srgbClr val="002060"/>
                </a:solidFill>
                <a:effectLst/>
                <a:uLnTx/>
                <a:uFillTx/>
                <a:latin typeface="Calibri"/>
                <a:ea typeface="+mj-ea"/>
                <a:cs typeface="+mn-cs"/>
              </a:rPr>
              <a:t>tani</a:t>
            </a:r>
            <a:r>
              <a:rPr kumimoji="0" lang="en-US" sz="3200" b="1" i="0" u="none" strike="noStrike" kern="1200" cap="none" spc="0" normalizeH="0" baseline="0" noProof="0" dirty="0">
                <a:ln>
                  <a:noFill/>
                </a:ln>
                <a:solidFill>
                  <a:srgbClr val="002060"/>
                </a:solidFill>
                <a:effectLst/>
                <a:uLnTx/>
                <a:uFillTx/>
                <a:latin typeface="Calibri"/>
                <a:ea typeface="+mj-ea"/>
                <a:cs typeface="+mn-cs"/>
              </a:rPr>
              <a:t>)2</a:t>
            </a:r>
            <a:br>
              <a:rPr kumimoji="0" lang="en-US" sz="3200" b="1" i="0" u="none" strike="noStrike" kern="1200" cap="none" spc="0" normalizeH="0" baseline="0" noProof="0" dirty="0">
                <a:ln>
                  <a:noFill/>
                </a:ln>
                <a:solidFill>
                  <a:srgbClr val="002060"/>
                </a:solidFill>
                <a:effectLst/>
                <a:uLnTx/>
                <a:uFillTx/>
                <a:latin typeface="Calibri"/>
                <a:ea typeface="+mj-ea"/>
                <a:cs typeface="+mn-cs"/>
              </a:rPr>
            </a:br>
            <a:r>
              <a:rPr kumimoji="0" lang="en-US" sz="3200" b="1" i="0" u="none" strike="noStrike" kern="1200" cap="none" spc="0" normalizeH="0" baseline="0" noProof="0" dirty="0" err="1">
                <a:ln>
                  <a:noFill/>
                </a:ln>
                <a:solidFill>
                  <a:srgbClr val="002060"/>
                </a:solidFill>
                <a:effectLst/>
                <a:uLnTx/>
                <a:uFillTx/>
                <a:latin typeface="Calibri"/>
                <a:ea typeface="+mj-ea"/>
                <a:cs typeface="+mn-cs"/>
              </a:rPr>
              <a:t>berroh</a:t>
            </a:r>
            <a:r>
              <a:rPr kumimoji="0" lang="en-US" sz="3200" b="1" i="0" u="none" strike="noStrike" kern="1200" cap="none" spc="0" normalizeH="0" baseline="0" noProof="0" dirty="0">
                <a:ln>
                  <a:noFill/>
                </a:ln>
                <a:solidFill>
                  <a:srgbClr val="002060"/>
                </a:solidFill>
                <a:effectLst/>
                <a:uLnTx/>
                <a:uFillTx/>
                <a:latin typeface="Calibri"/>
                <a:ea typeface="+mj-ea"/>
                <a:cs typeface="+mn-cs"/>
              </a:rPr>
              <a:t> be </a:t>
            </a:r>
            <a:r>
              <a:rPr kumimoji="0" lang="en-US" sz="3200" b="1" i="0" u="none" strike="noStrike" kern="1200" cap="none" spc="0" normalizeH="0" baseline="0" noProof="0" dirty="0" err="1">
                <a:ln>
                  <a:noFill/>
                </a:ln>
                <a:solidFill>
                  <a:srgbClr val="002060"/>
                </a:solidFill>
                <a:effectLst/>
                <a:uLnTx/>
                <a:uFillTx/>
                <a:latin typeface="Calibri"/>
                <a:ea typeface="+mj-ea"/>
                <a:cs typeface="+mn-cs"/>
              </a:rPr>
              <a:t>enjeelak</a:t>
            </a:r>
            <a:r>
              <a:rPr kumimoji="0" lang="en-US" sz="3200" b="1" i="0" u="none" strike="noStrike" kern="1200" cap="none" spc="0" normalizeH="0" baseline="0" noProof="0" dirty="0">
                <a:ln>
                  <a:noFill/>
                </a:ln>
                <a:solidFill>
                  <a:srgbClr val="002060"/>
                </a:solidFill>
                <a:effectLst/>
                <a:uLnTx/>
                <a:uFillTx/>
                <a:latin typeface="Calibri"/>
                <a:ea typeface="+mj-ea"/>
                <a:cs typeface="+mn-cs"/>
              </a:rPr>
              <a:t>   </a:t>
            </a:r>
            <a:r>
              <a:rPr kumimoji="0" lang="en-US" sz="3200" b="1" i="0" u="none" strike="noStrike" kern="1200" cap="none" spc="0" normalizeH="0" baseline="0" noProof="0" dirty="0" err="1">
                <a:ln>
                  <a:noFill/>
                </a:ln>
                <a:solidFill>
                  <a:srgbClr val="002060"/>
                </a:solidFill>
                <a:effectLst/>
                <a:uLnTx/>
                <a:uFillTx/>
                <a:latin typeface="Calibri"/>
                <a:ea typeface="+mj-ea"/>
                <a:cs typeface="+mn-cs"/>
              </a:rPr>
              <a:t>berroh</a:t>
            </a:r>
            <a:r>
              <a:rPr kumimoji="0" lang="en-US" sz="3200" b="1" i="0" u="none" strike="noStrike" kern="1200" cap="none" spc="0" normalizeH="0" baseline="0" noProof="0" dirty="0">
                <a:ln>
                  <a:noFill/>
                </a:ln>
                <a:solidFill>
                  <a:srgbClr val="002060"/>
                </a:solidFill>
                <a:effectLst/>
                <a:uLnTx/>
                <a:uFillTx/>
                <a:latin typeface="Calibri"/>
                <a:ea typeface="+mj-ea"/>
                <a:cs typeface="+mn-cs"/>
              </a:rPr>
              <a:t> </a:t>
            </a:r>
            <a:r>
              <a:rPr kumimoji="0" lang="en-US" sz="3200" b="1" i="0" u="none" strike="noStrike" kern="1200" cap="none" spc="0" normalizeH="0" baseline="0" noProof="0" dirty="0" err="1">
                <a:ln>
                  <a:noFill/>
                </a:ln>
                <a:solidFill>
                  <a:srgbClr val="002060"/>
                </a:solidFill>
                <a:effectLst/>
                <a:uLnTx/>
                <a:uFillTx/>
                <a:latin typeface="Calibri"/>
                <a:ea typeface="+mj-ea"/>
                <a:cs typeface="+mn-cs"/>
              </a:rPr>
              <a:t>baqa</a:t>
            </a:r>
            <a:r>
              <a:rPr kumimoji="0" lang="en-US" sz="3200" b="1" i="0" u="none" strike="noStrike" kern="1200" cap="none" spc="0" normalizeH="0" baseline="0" noProof="0" dirty="0">
                <a:ln>
                  <a:noFill/>
                </a:ln>
                <a:solidFill>
                  <a:srgbClr val="002060"/>
                </a:solidFill>
                <a:effectLst/>
                <a:uLnTx/>
                <a:uFillTx/>
                <a:latin typeface="Calibri"/>
                <a:ea typeface="+mj-ea"/>
                <a:cs typeface="+mn-cs"/>
              </a:rPr>
              <a:t> </a:t>
            </a:r>
            <a:r>
              <a:rPr kumimoji="0" lang="en-US" sz="3200" b="1" i="0" u="none" strike="noStrike" kern="1200" cap="none" spc="0" normalizeH="0" baseline="0" noProof="0" dirty="0" err="1">
                <a:ln>
                  <a:noFill/>
                </a:ln>
                <a:solidFill>
                  <a:srgbClr val="002060"/>
                </a:solidFill>
                <a:effectLst/>
                <a:uLnTx/>
                <a:uFillTx/>
                <a:latin typeface="Calibri"/>
                <a:ea typeface="+mj-ea"/>
                <a:cs typeface="+mn-cs"/>
              </a:rPr>
              <a:t>njeelak</a:t>
            </a:r>
            <a:br>
              <a:rPr kumimoji="0" lang="en-US" sz="800" b="1" i="0" u="none" strike="noStrike" kern="1200" cap="none" spc="0" normalizeH="0" baseline="0" noProof="0" dirty="0">
                <a:ln>
                  <a:noFill/>
                </a:ln>
                <a:solidFill>
                  <a:srgbClr val="005024"/>
                </a:solidFill>
                <a:effectLst/>
                <a:uLnTx/>
                <a:uFillTx/>
                <a:latin typeface="Calibri"/>
                <a:ea typeface="+mj-ea"/>
                <a:cs typeface="+mn-cs"/>
              </a:rPr>
            </a:br>
            <a:endParaRPr kumimoji="0" lang="ar-EG" sz="800" b="1" i="0" u="none" strike="noStrike" kern="1200" cap="none" spc="0" normalizeH="0" baseline="0" noProof="0" dirty="0">
              <a:ln>
                <a:noFill/>
              </a:ln>
              <a:solidFill>
                <a:srgbClr val="005024"/>
              </a:solidFill>
              <a:effectLst/>
              <a:uLnTx/>
              <a:uFillTx/>
              <a:latin typeface="Calibri"/>
              <a:ea typeface="+mj-ea"/>
              <a:cs typeface="+mn-cs"/>
            </a:endParaRPr>
          </a:p>
          <a:p>
            <a:pPr rtl="1"/>
            <a:endParaRPr lang="ar-EG" sz="800" b="1" dirty="0">
              <a:solidFill>
                <a:srgbClr val="005024"/>
              </a:solidFill>
              <a:latin typeface="Calibri"/>
              <a:cs typeface="+mn-cs"/>
            </a:endParaRPr>
          </a:p>
          <a:p>
            <a:pPr rtl="1"/>
            <a:endParaRPr kumimoji="0" lang="ar-EG" sz="200" b="1" i="0" u="none" strike="noStrike" kern="1200" cap="none" spc="0" normalizeH="0" baseline="0" noProof="0" dirty="0">
              <a:ln>
                <a:noFill/>
              </a:ln>
              <a:solidFill>
                <a:srgbClr val="005024"/>
              </a:solidFill>
              <a:effectLst/>
              <a:uLnTx/>
              <a:uFillTx/>
              <a:latin typeface="Calibri"/>
              <a:ea typeface="+mj-ea"/>
              <a:cs typeface="+mn-cs"/>
            </a:endParaRPr>
          </a:p>
          <a:p>
            <a:pPr rtl="1"/>
            <a:br>
              <a:rPr kumimoji="0" lang="en-US" sz="800" b="1" i="0" u="none" strike="noStrike" kern="1200" cap="none" spc="0" normalizeH="0" baseline="0" noProof="0" dirty="0">
                <a:ln>
                  <a:noFill/>
                </a:ln>
                <a:solidFill>
                  <a:srgbClr val="005024"/>
                </a:solidFill>
                <a:effectLst/>
                <a:uLnTx/>
                <a:uFillTx/>
                <a:latin typeface="Calibri"/>
                <a:ea typeface="+mj-ea"/>
                <a:cs typeface="+mn-cs"/>
              </a:rPr>
            </a:br>
            <a:r>
              <a:rPr kumimoji="0" lang="en-US" sz="3000" b="1" i="0" u="none" strike="noStrike" kern="1200" cap="none" spc="0" normalizeH="0" baseline="0" noProof="0" dirty="0">
                <a:ln>
                  <a:noFill/>
                </a:ln>
                <a:solidFill>
                  <a:srgbClr val="005024"/>
                </a:solidFill>
                <a:effectLst/>
                <a:uLnTx/>
                <a:uFillTx/>
                <a:latin typeface="Calibri"/>
                <a:ea typeface="+mj-ea"/>
                <a:cs typeface="+mn-cs"/>
              </a:rPr>
              <a:t>We want You to come back to our homes and to our </a:t>
            </a:r>
          </a:p>
          <a:p>
            <a:pPr rtl="1"/>
            <a:r>
              <a:rPr kumimoji="0" lang="en-US" sz="3000" b="1" i="0" u="none" strike="noStrike" kern="1200" cap="none" spc="0" normalizeH="0" baseline="0" noProof="0" dirty="0">
                <a:ln>
                  <a:noFill/>
                </a:ln>
                <a:solidFill>
                  <a:srgbClr val="005024"/>
                </a:solidFill>
                <a:effectLst/>
                <a:uLnTx/>
                <a:uFillTx/>
                <a:latin typeface="Calibri"/>
                <a:ea typeface="+mj-ea"/>
                <a:cs typeface="+mn-cs"/>
              </a:rPr>
              <a:t>country in Spirit and in the holy word.</a:t>
            </a:r>
            <a:endParaRPr lang="ar-EG" sz="3000" b="1" dirty="0">
              <a:solidFill>
                <a:srgbClr val="005024"/>
              </a:solidFill>
              <a:cs typeface="+mn-cs"/>
            </a:endParaRPr>
          </a:p>
        </p:txBody>
      </p:sp>
    </p:spTree>
    <p:extLst>
      <p:ext uri="{BB962C8B-B14F-4D97-AF65-F5344CB8AC3E}">
        <p14:creationId xmlns:p14="http://schemas.microsoft.com/office/powerpoint/2010/main" val="4600549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3" descr="264012735_957065451854111_1597628789508736134_n.jpg"/>
          <p:cNvPicPr>
            <a:picLocks noChangeAspect="1"/>
          </p:cNvPicPr>
          <p:nvPr/>
        </p:nvPicPr>
        <p:blipFill>
          <a:blip r:embed="rId3"/>
          <a:stretch>
            <a:fillRect/>
          </a:stretch>
        </p:blipFill>
        <p:spPr>
          <a:xfrm>
            <a:off x="0" y="0"/>
            <a:ext cx="9144000" cy="6857999"/>
          </a:xfrm>
          <a:prstGeom prst="rect">
            <a:avLst/>
          </a:prstGeom>
        </p:spPr>
      </p:pic>
      <p:sp>
        <p:nvSpPr>
          <p:cNvPr id="7" name="Rectangle 2">
            <a:extLst>
              <a:ext uri="{FF2B5EF4-FFF2-40B4-BE49-F238E27FC236}">
                <a16:creationId xmlns:a16="http://schemas.microsoft.com/office/drawing/2014/main" id="{7D7F80BE-2997-4C32-AD1C-44FA6287BB82}"/>
              </a:ext>
            </a:extLst>
          </p:cNvPr>
          <p:cNvSpPr txBox="1">
            <a:spLocks noChangeArrowheads="1"/>
          </p:cNvSpPr>
          <p:nvPr/>
        </p:nvSpPr>
        <p:spPr>
          <a:xfrm>
            <a:off x="0" y="76200"/>
            <a:ext cx="9144000" cy="7162800"/>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rtl="1"/>
            <a:r>
              <a:rPr kumimoji="0" lang="ar-EG" sz="2800" b="1" i="0" u="none" strike="noStrike" kern="0" cap="none" spc="0" normalizeH="0" baseline="0" noProof="0" dirty="0">
                <a:ln>
                  <a:noFill/>
                </a:ln>
                <a:solidFill>
                  <a:srgbClr val="000000"/>
                </a:solidFill>
                <a:effectLst/>
                <a:uLnTx/>
                <a:uFillTx/>
                <a:latin typeface="Arial"/>
                <a:ea typeface="+mj-ea"/>
                <a:cs typeface="+mn-cs"/>
              </a:rPr>
              <a:t>2- </a:t>
            </a:r>
            <a:r>
              <a:rPr kumimoji="0" lang="ar-EG" sz="4000" b="1" i="0" u="none" strike="noStrike" kern="1200" cap="none" spc="0" normalizeH="0" baseline="0" noProof="0" dirty="0">
                <a:ln>
                  <a:noFill/>
                </a:ln>
                <a:solidFill>
                  <a:prstClr val="black"/>
                </a:solidFill>
                <a:effectLst/>
                <a:uLnTx/>
                <a:uFillTx/>
                <a:latin typeface="Calibri"/>
                <a:ea typeface="+mj-ea"/>
                <a:cs typeface="+mn-cs"/>
              </a:rPr>
              <a:t>(ناس وَاظبُوا في </a:t>
            </a:r>
            <a:r>
              <a:rPr kumimoji="0" lang="ar-EG" sz="4000" b="1" i="0" u="none" strike="noStrike" kern="1200" cap="none" spc="0" normalizeH="0" baseline="0" noProof="0" dirty="0" err="1">
                <a:ln>
                  <a:noFill/>
                </a:ln>
                <a:solidFill>
                  <a:prstClr val="black"/>
                </a:solidFill>
                <a:effectLst/>
                <a:uLnTx/>
                <a:uFillTx/>
                <a:latin typeface="Calibri"/>
                <a:ea typeface="+mj-ea"/>
                <a:cs typeface="+mn-cs"/>
              </a:rPr>
              <a:t>كنايسهم</a:t>
            </a:r>
            <a:r>
              <a:rPr kumimoji="0" lang="ar-EG" sz="4000" b="1" i="0" u="none" strike="noStrike" kern="1200" cap="none" spc="0" normalizeH="0" baseline="0" noProof="0" dirty="0">
                <a:ln>
                  <a:noFill/>
                </a:ln>
                <a:solidFill>
                  <a:prstClr val="black"/>
                </a:solidFill>
                <a:effectLst/>
                <a:uLnTx/>
                <a:uFillTx/>
                <a:latin typeface="Calibri"/>
                <a:ea typeface="+mj-ea"/>
                <a:cs typeface="+mn-cs"/>
              </a:rPr>
              <a:t> </a:t>
            </a:r>
            <a:r>
              <a:rPr kumimoji="0" lang="ar-EG" sz="4000" b="1" i="0" u="none" strike="noStrike" kern="1200" cap="none" spc="0" normalizeH="0" baseline="0" noProof="0" dirty="0" err="1">
                <a:ln>
                  <a:noFill/>
                </a:ln>
                <a:solidFill>
                  <a:prstClr val="black"/>
                </a:solidFill>
                <a:effectLst/>
                <a:uLnTx/>
                <a:uFillTx/>
                <a:latin typeface="Calibri"/>
                <a:ea typeface="+mj-ea"/>
                <a:cs typeface="+mn-cs"/>
              </a:rPr>
              <a:t>وِإنتَ</a:t>
            </a:r>
            <a:r>
              <a:rPr kumimoji="0" lang="ar-EG" sz="4000" b="1" i="0" u="none" strike="noStrike" kern="1200" cap="none" spc="0" normalizeH="0" baseline="0" noProof="0" dirty="0">
                <a:ln>
                  <a:noFill/>
                </a:ln>
                <a:solidFill>
                  <a:prstClr val="black"/>
                </a:solidFill>
                <a:effectLst/>
                <a:uLnTx/>
                <a:uFillTx/>
                <a:latin typeface="Calibri"/>
                <a:ea typeface="+mj-ea"/>
                <a:cs typeface="+mn-cs"/>
              </a:rPr>
              <a:t> </a:t>
            </a:r>
            <a:r>
              <a:rPr kumimoji="0" lang="ar-EG" sz="4000" b="1" i="0" u="none" strike="noStrike" kern="1200" cap="none" spc="0" normalizeH="0" baseline="0" noProof="0" dirty="0" err="1">
                <a:ln>
                  <a:noFill/>
                </a:ln>
                <a:solidFill>
                  <a:prstClr val="black"/>
                </a:solidFill>
                <a:effectLst/>
                <a:uLnTx/>
                <a:uFillTx/>
                <a:latin typeface="Calibri"/>
                <a:ea typeface="+mj-ea"/>
                <a:cs typeface="+mn-cs"/>
              </a:rPr>
              <a:t>غايب</a:t>
            </a:r>
            <a:r>
              <a:rPr kumimoji="0" lang="ar-EG" sz="4000" b="1" i="0" u="none" strike="noStrike" kern="1200" cap="none" spc="0" normalizeH="0" baseline="0" noProof="0" dirty="0">
                <a:ln>
                  <a:noFill/>
                </a:ln>
                <a:solidFill>
                  <a:prstClr val="black"/>
                </a:solidFill>
                <a:effectLst/>
                <a:uLnTx/>
                <a:uFillTx/>
                <a:latin typeface="Calibri"/>
                <a:ea typeface="+mj-ea"/>
                <a:cs typeface="+mn-cs"/>
              </a:rPr>
              <a:t> عَنهُم</a:t>
            </a:r>
            <a:br>
              <a:rPr kumimoji="0" lang="ar-EG" sz="4000" b="1" i="0" u="none" strike="noStrike" kern="1200" cap="none" spc="0" normalizeH="0" baseline="0" noProof="0" dirty="0">
                <a:ln>
                  <a:noFill/>
                </a:ln>
                <a:solidFill>
                  <a:prstClr val="black"/>
                </a:solidFill>
                <a:effectLst/>
                <a:uLnTx/>
                <a:uFillTx/>
                <a:latin typeface="Calibri"/>
                <a:ea typeface="+mj-ea"/>
                <a:cs typeface="+mn-cs"/>
              </a:rPr>
            </a:br>
            <a:r>
              <a:rPr kumimoji="0" lang="ar-EG" sz="4000" b="1" i="0" u="none" strike="noStrike" kern="1200" cap="none" spc="0" normalizeH="0" baseline="0" noProof="0" dirty="0">
                <a:ln>
                  <a:noFill/>
                </a:ln>
                <a:solidFill>
                  <a:prstClr val="black"/>
                </a:solidFill>
                <a:effectLst/>
                <a:uLnTx/>
                <a:uFillTx/>
                <a:latin typeface="Calibri"/>
                <a:ea typeface="+mj-ea"/>
                <a:cs typeface="+mn-cs"/>
              </a:rPr>
              <a:t>وناس خَدَمُوا في </a:t>
            </a:r>
            <a:r>
              <a:rPr kumimoji="0" lang="ar-EG" sz="4000" b="1" i="0" u="none" strike="noStrike" kern="1200" cap="none" spc="0" normalizeH="0" baseline="0" noProof="0" dirty="0" err="1">
                <a:ln>
                  <a:noFill/>
                </a:ln>
                <a:solidFill>
                  <a:prstClr val="black"/>
                </a:solidFill>
                <a:effectLst/>
                <a:uLnTx/>
                <a:uFillTx/>
                <a:latin typeface="Calibri"/>
                <a:ea typeface="+mj-ea"/>
                <a:cs typeface="+mn-cs"/>
              </a:rPr>
              <a:t>كنايسهُم</a:t>
            </a:r>
            <a:r>
              <a:rPr kumimoji="0" lang="ar-EG" sz="4000" b="1" i="0" u="none" strike="noStrike" kern="1200" cap="none" spc="0" normalizeH="0" baseline="0" noProof="0" dirty="0">
                <a:ln>
                  <a:noFill/>
                </a:ln>
                <a:solidFill>
                  <a:prstClr val="black"/>
                </a:solidFill>
                <a:effectLst/>
                <a:uLnTx/>
                <a:uFillTx/>
                <a:latin typeface="Calibri"/>
                <a:ea typeface="+mj-ea"/>
                <a:cs typeface="+mn-cs"/>
              </a:rPr>
              <a:t> تَعَاليمهُم وعَالَمهُم)</a:t>
            </a:r>
            <a:r>
              <a:rPr kumimoji="0" lang="ar-EG" sz="3200" b="1" i="0" u="none" strike="noStrike" kern="1200" cap="none" spc="0" normalizeH="0" baseline="0" noProof="0" dirty="0">
                <a:ln>
                  <a:noFill/>
                </a:ln>
                <a:solidFill>
                  <a:prstClr val="black"/>
                </a:solidFill>
                <a:effectLst/>
                <a:uLnTx/>
                <a:uFillTx/>
                <a:latin typeface="Calibri"/>
                <a:ea typeface="+mj-ea"/>
                <a:cs typeface="+mn-cs"/>
              </a:rPr>
              <a:t>2</a:t>
            </a:r>
            <a:br>
              <a:rPr kumimoji="0" lang="ar-EG" sz="4000" b="1" i="0" u="none" strike="noStrike" kern="1200" cap="none" spc="0" normalizeH="0" baseline="0" noProof="0" dirty="0">
                <a:ln>
                  <a:noFill/>
                </a:ln>
                <a:solidFill>
                  <a:prstClr val="black"/>
                </a:solidFill>
                <a:effectLst/>
                <a:uLnTx/>
                <a:uFillTx/>
                <a:latin typeface="Calibri"/>
                <a:ea typeface="+mj-ea"/>
                <a:cs typeface="+mn-cs"/>
              </a:rPr>
            </a:br>
            <a:r>
              <a:rPr kumimoji="0" lang="ar-EG" sz="4000" b="1" i="0" u="none" strike="noStrike" kern="1200" cap="none" spc="0" normalizeH="0" baseline="0" noProof="0" dirty="0">
                <a:ln>
                  <a:noFill/>
                </a:ln>
                <a:solidFill>
                  <a:prstClr val="black"/>
                </a:solidFill>
                <a:effectLst/>
                <a:uLnTx/>
                <a:uFillTx/>
                <a:latin typeface="Calibri"/>
                <a:ea typeface="+mj-ea"/>
                <a:cs typeface="+mn-cs"/>
              </a:rPr>
              <a:t>(وِالرُّوح يضُمّ </a:t>
            </a:r>
            <a:r>
              <a:rPr kumimoji="0" lang="ar-EG" sz="4000" b="1" i="0" u="none" strike="noStrike" kern="1200" cap="none" spc="0" normalizeH="0" baseline="0" noProof="0" dirty="0" err="1">
                <a:ln>
                  <a:noFill/>
                </a:ln>
                <a:solidFill>
                  <a:prstClr val="black"/>
                </a:solidFill>
                <a:effectLst/>
                <a:uLnTx/>
                <a:uFillTx/>
                <a:latin typeface="Calibri"/>
                <a:ea typeface="+mj-ea"/>
                <a:cs typeface="+mn-cs"/>
              </a:rPr>
              <a:t>يُومَاتي</a:t>
            </a:r>
            <a:r>
              <a:rPr kumimoji="0" lang="ar-EG" sz="4000" b="1" i="0" u="none" strike="noStrike" kern="1200" cap="none" spc="0" normalizeH="0" baseline="0" noProof="0" dirty="0">
                <a:ln>
                  <a:noFill/>
                </a:ln>
                <a:solidFill>
                  <a:prstClr val="black"/>
                </a:solidFill>
                <a:effectLst/>
                <a:uLnTx/>
                <a:uFillTx/>
                <a:latin typeface="Calibri"/>
                <a:ea typeface="+mj-ea"/>
                <a:cs typeface="+mn-cs"/>
              </a:rPr>
              <a:t> في كنيستك مِن غِيرهُم)</a:t>
            </a:r>
            <a:r>
              <a:rPr kumimoji="0" lang="ar-EG" sz="3600" b="1" i="0" u="none" strike="noStrike" kern="1200" cap="none" spc="0" normalizeH="0" baseline="0" noProof="0" dirty="0">
                <a:ln>
                  <a:noFill/>
                </a:ln>
                <a:solidFill>
                  <a:prstClr val="black"/>
                </a:solidFill>
                <a:effectLst/>
                <a:uLnTx/>
                <a:uFillTx/>
                <a:latin typeface="Calibri"/>
                <a:ea typeface="+mj-ea"/>
                <a:cs typeface="+mn-cs"/>
              </a:rPr>
              <a:t>2</a:t>
            </a:r>
            <a:br>
              <a:rPr kumimoji="0" lang="ar-EG" sz="4000" b="1" i="0" u="none" strike="noStrike" kern="1200" cap="none" spc="0" normalizeH="0" baseline="0" noProof="0" dirty="0">
                <a:ln>
                  <a:noFill/>
                </a:ln>
                <a:solidFill>
                  <a:prstClr val="black"/>
                </a:solidFill>
                <a:effectLst/>
                <a:uLnTx/>
                <a:uFillTx/>
                <a:latin typeface="Calibri"/>
                <a:ea typeface="+mj-ea"/>
                <a:cs typeface="+mn-cs"/>
              </a:rPr>
            </a:br>
            <a:r>
              <a:rPr kumimoji="0" lang="ar-EG" sz="4000" b="1" i="0" u="none" strike="noStrike" kern="1200" cap="none" spc="0" normalizeH="0" baseline="0" noProof="0" dirty="0">
                <a:ln>
                  <a:noFill/>
                </a:ln>
                <a:solidFill>
                  <a:prstClr val="black"/>
                </a:solidFill>
                <a:effectLst/>
                <a:uLnTx/>
                <a:uFillTx/>
                <a:latin typeface="Calibri"/>
                <a:ea typeface="+mj-ea"/>
                <a:cs typeface="+mn-cs"/>
              </a:rPr>
              <a:t>وناس عِمدَان وِحجَــــــارَة  وِمَنـــارَة إيمَانهُم</a:t>
            </a:r>
          </a:p>
          <a:p>
            <a:pPr rtl="1"/>
            <a:br>
              <a:rPr kumimoji="0" lang="ar-EG" sz="800" b="1" i="0" u="none" strike="noStrike" kern="1200" cap="none" spc="0" normalizeH="0" baseline="0" noProof="0" dirty="0">
                <a:ln>
                  <a:noFill/>
                </a:ln>
                <a:solidFill>
                  <a:prstClr val="black"/>
                </a:solidFill>
                <a:effectLst/>
                <a:uLnTx/>
                <a:uFillTx/>
                <a:latin typeface="Calibri"/>
                <a:ea typeface="+mj-ea"/>
                <a:cs typeface="+mn-cs"/>
              </a:rPr>
            </a:br>
            <a:r>
              <a:rPr kumimoji="0" lang="en-US" sz="2800" b="1" i="0" u="none" strike="noStrike" kern="1200" cap="none" spc="0" normalizeH="0" baseline="0" noProof="0" dirty="0">
                <a:ln>
                  <a:noFill/>
                </a:ln>
                <a:solidFill>
                  <a:srgbClr val="FF0000"/>
                </a:solidFill>
                <a:effectLst/>
                <a:uLnTx/>
                <a:uFillTx/>
                <a:latin typeface="Calibri"/>
                <a:ea typeface="+mj-ea"/>
                <a:cs typeface="+mn-cs"/>
              </a:rPr>
              <a:t>(</a:t>
            </a:r>
            <a:r>
              <a:rPr kumimoji="0" lang="en-US" sz="2800" b="1" i="0" u="none" strike="noStrike" kern="1200" cap="none" spc="0" normalizeH="0" baseline="0" noProof="0" dirty="0" err="1">
                <a:ln>
                  <a:noFill/>
                </a:ln>
                <a:solidFill>
                  <a:srgbClr val="FF0000"/>
                </a:solidFill>
                <a:effectLst/>
                <a:uLnTx/>
                <a:uFillTx/>
                <a:latin typeface="Calibri"/>
                <a:ea typeface="+mj-ea"/>
                <a:cs typeface="+mn-cs"/>
              </a:rPr>
              <a:t>nas</a:t>
            </a:r>
            <a:r>
              <a:rPr kumimoji="0" lang="en-US" sz="2800" b="1" i="0" u="none" strike="noStrike" kern="1200" cap="none" spc="0" normalizeH="0" baseline="0" noProof="0" dirty="0">
                <a:ln>
                  <a:noFill/>
                </a:ln>
                <a:solidFill>
                  <a:srgbClr val="FF0000"/>
                </a:solidFill>
                <a:effectLst/>
                <a:uLnTx/>
                <a:uFillTx/>
                <a:latin typeface="Calibri"/>
                <a:ea typeface="+mj-ea"/>
                <a:cs typeface="+mn-cs"/>
              </a:rPr>
              <a:t> </a:t>
            </a:r>
            <a:r>
              <a:rPr kumimoji="0" lang="en-US" sz="2800" b="1" i="0" u="none" strike="noStrike" kern="1200" cap="none" spc="0" normalizeH="0" baseline="0" noProof="0" dirty="0" err="1">
                <a:ln>
                  <a:noFill/>
                </a:ln>
                <a:solidFill>
                  <a:srgbClr val="FF0000"/>
                </a:solidFill>
                <a:effectLst/>
                <a:uLnTx/>
                <a:uFillTx/>
                <a:latin typeface="Calibri"/>
                <a:ea typeface="+mj-ea"/>
                <a:cs typeface="+mn-cs"/>
              </a:rPr>
              <a:t>wazbo</a:t>
            </a:r>
            <a:r>
              <a:rPr kumimoji="0" lang="en-US" sz="2800" b="1" i="0" u="none" strike="noStrike" kern="1200" cap="none" spc="0" normalizeH="0" baseline="0" noProof="0" dirty="0">
                <a:ln>
                  <a:noFill/>
                </a:ln>
                <a:solidFill>
                  <a:srgbClr val="FF0000"/>
                </a:solidFill>
                <a:effectLst/>
                <a:uLnTx/>
                <a:uFillTx/>
                <a:latin typeface="Calibri"/>
                <a:ea typeface="+mj-ea"/>
                <a:cs typeface="+mn-cs"/>
              </a:rPr>
              <a:t> fi </a:t>
            </a:r>
            <a:r>
              <a:rPr kumimoji="0" lang="en-US" sz="2800" b="1" i="0" u="none" strike="noStrike" kern="1200" cap="none" spc="0" normalizeH="0" baseline="0" noProof="0" dirty="0" err="1">
                <a:ln>
                  <a:noFill/>
                </a:ln>
                <a:solidFill>
                  <a:srgbClr val="FF0000"/>
                </a:solidFill>
                <a:effectLst/>
                <a:uLnTx/>
                <a:uFillTx/>
                <a:latin typeface="Calibri"/>
                <a:ea typeface="+mj-ea"/>
                <a:cs typeface="+mn-cs"/>
              </a:rPr>
              <a:t>kanayeshom</a:t>
            </a:r>
            <a:r>
              <a:rPr kumimoji="0" lang="en-US" sz="2800" b="1" i="0" u="none" strike="noStrike" kern="1200" cap="none" spc="0" normalizeH="0" baseline="0" noProof="0" dirty="0">
                <a:ln>
                  <a:noFill/>
                </a:ln>
                <a:solidFill>
                  <a:srgbClr val="FF0000"/>
                </a:solidFill>
                <a:effectLst/>
                <a:uLnTx/>
                <a:uFillTx/>
                <a:latin typeface="Calibri"/>
                <a:ea typeface="+mj-ea"/>
                <a:cs typeface="+mn-cs"/>
              </a:rPr>
              <a:t> </a:t>
            </a:r>
            <a:r>
              <a:rPr kumimoji="0" lang="en-US" sz="2800" b="1" i="0" u="none" strike="noStrike" kern="1200" cap="none" spc="0" normalizeH="0" baseline="0" noProof="0" dirty="0" err="1">
                <a:ln>
                  <a:noFill/>
                </a:ln>
                <a:solidFill>
                  <a:srgbClr val="FF0000"/>
                </a:solidFill>
                <a:effectLst/>
                <a:uLnTx/>
                <a:uFillTx/>
                <a:latin typeface="Calibri"/>
                <a:ea typeface="+mj-ea"/>
                <a:cs typeface="+mn-cs"/>
              </a:rPr>
              <a:t>wenta</a:t>
            </a:r>
            <a:r>
              <a:rPr kumimoji="0" lang="en-US" sz="2800" b="1" i="0" u="none" strike="noStrike" kern="1200" cap="none" spc="0" normalizeH="0" baseline="0" noProof="0" dirty="0">
                <a:ln>
                  <a:noFill/>
                </a:ln>
                <a:solidFill>
                  <a:srgbClr val="FF0000"/>
                </a:solidFill>
                <a:effectLst/>
                <a:uLnTx/>
                <a:uFillTx/>
                <a:latin typeface="Calibri"/>
                <a:ea typeface="+mj-ea"/>
                <a:cs typeface="+mn-cs"/>
              </a:rPr>
              <a:t> </a:t>
            </a:r>
            <a:r>
              <a:rPr kumimoji="0" lang="en-US" sz="2800" b="1" i="0" u="none" strike="noStrike" kern="1200" cap="none" spc="0" normalizeH="0" baseline="0" noProof="0" dirty="0" err="1">
                <a:ln>
                  <a:noFill/>
                </a:ln>
                <a:solidFill>
                  <a:srgbClr val="FF0000"/>
                </a:solidFill>
                <a:effectLst/>
                <a:uLnTx/>
                <a:uFillTx/>
                <a:latin typeface="Calibri"/>
                <a:ea typeface="+mj-ea"/>
                <a:cs typeface="+mn-cs"/>
              </a:rPr>
              <a:t>ghayeb</a:t>
            </a:r>
            <a:r>
              <a:rPr kumimoji="0" lang="en-US" sz="2800" b="1" i="0" u="none" strike="noStrike" kern="1200" cap="none" spc="0" normalizeH="0" baseline="0" noProof="0" dirty="0">
                <a:ln>
                  <a:noFill/>
                </a:ln>
                <a:solidFill>
                  <a:srgbClr val="FF0000"/>
                </a:solidFill>
                <a:effectLst/>
                <a:uLnTx/>
                <a:uFillTx/>
                <a:latin typeface="Calibri"/>
                <a:ea typeface="+mj-ea"/>
                <a:cs typeface="+mn-cs"/>
              </a:rPr>
              <a:t> </a:t>
            </a:r>
            <a:r>
              <a:rPr kumimoji="0" lang="en-US" sz="2800" b="1" i="0" u="none" strike="noStrike" kern="1200" cap="none" spc="0" normalizeH="0" baseline="0" noProof="0" dirty="0" err="1">
                <a:ln>
                  <a:noFill/>
                </a:ln>
                <a:solidFill>
                  <a:srgbClr val="FF0000"/>
                </a:solidFill>
                <a:effectLst/>
                <a:uLnTx/>
                <a:uFillTx/>
                <a:latin typeface="Calibri"/>
                <a:ea typeface="+mj-ea"/>
                <a:cs typeface="+mn-cs"/>
              </a:rPr>
              <a:t>aanhom</a:t>
            </a:r>
            <a:br>
              <a:rPr kumimoji="0" lang="en-US" sz="2800" b="1" i="0" u="none" strike="noStrike" kern="1200" cap="none" spc="0" normalizeH="0" baseline="0" noProof="0" dirty="0">
                <a:ln>
                  <a:noFill/>
                </a:ln>
                <a:solidFill>
                  <a:srgbClr val="FF0000"/>
                </a:solidFill>
                <a:effectLst/>
                <a:uLnTx/>
                <a:uFillTx/>
                <a:latin typeface="Calibri"/>
                <a:ea typeface="+mj-ea"/>
                <a:cs typeface="+mn-cs"/>
              </a:rPr>
            </a:br>
            <a:r>
              <a:rPr kumimoji="0" lang="en-US" sz="2800" b="1" i="0" u="none" strike="noStrike" kern="1200" cap="none" spc="0" normalizeH="0" baseline="0" noProof="0" dirty="0" err="1">
                <a:ln>
                  <a:noFill/>
                </a:ln>
                <a:solidFill>
                  <a:srgbClr val="FF0000"/>
                </a:solidFill>
                <a:effectLst/>
                <a:uLnTx/>
                <a:uFillTx/>
                <a:latin typeface="Calibri"/>
                <a:ea typeface="+mj-ea"/>
                <a:cs typeface="+mn-cs"/>
              </a:rPr>
              <a:t>wnas</a:t>
            </a:r>
            <a:r>
              <a:rPr kumimoji="0" lang="en-US" sz="2800" b="1" i="0" u="none" strike="noStrike" kern="1200" cap="none" spc="0" normalizeH="0" baseline="0" noProof="0" dirty="0">
                <a:ln>
                  <a:noFill/>
                </a:ln>
                <a:solidFill>
                  <a:srgbClr val="FF0000"/>
                </a:solidFill>
                <a:effectLst/>
                <a:uLnTx/>
                <a:uFillTx/>
                <a:latin typeface="Calibri"/>
                <a:ea typeface="+mj-ea"/>
                <a:cs typeface="+mn-cs"/>
              </a:rPr>
              <a:t> </a:t>
            </a:r>
            <a:r>
              <a:rPr kumimoji="0" lang="en-US" sz="2800" b="1" i="0" u="none" strike="noStrike" kern="1200" cap="none" spc="0" normalizeH="0" baseline="0" noProof="0" dirty="0" err="1">
                <a:ln>
                  <a:noFill/>
                </a:ln>
                <a:solidFill>
                  <a:srgbClr val="FF0000"/>
                </a:solidFill>
                <a:effectLst/>
                <a:uLnTx/>
                <a:uFillTx/>
                <a:latin typeface="Calibri"/>
                <a:ea typeface="+mj-ea"/>
                <a:cs typeface="+mn-cs"/>
              </a:rPr>
              <a:t>khadamo</a:t>
            </a:r>
            <a:r>
              <a:rPr kumimoji="0" lang="en-US" sz="2800" b="1" i="0" u="none" strike="noStrike" kern="1200" cap="none" spc="0" normalizeH="0" baseline="0" noProof="0" dirty="0">
                <a:ln>
                  <a:noFill/>
                </a:ln>
                <a:solidFill>
                  <a:srgbClr val="FF0000"/>
                </a:solidFill>
                <a:effectLst/>
                <a:uLnTx/>
                <a:uFillTx/>
                <a:latin typeface="Calibri"/>
                <a:ea typeface="+mj-ea"/>
                <a:cs typeface="+mn-cs"/>
              </a:rPr>
              <a:t> </a:t>
            </a:r>
            <a:r>
              <a:rPr kumimoji="0" lang="en-US" sz="2800" b="1" i="0" u="none" strike="noStrike" kern="1200" cap="none" spc="0" normalizeH="0" baseline="0" noProof="0" dirty="0" err="1">
                <a:ln>
                  <a:noFill/>
                </a:ln>
                <a:solidFill>
                  <a:srgbClr val="FF0000"/>
                </a:solidFill>
                <a:effectLst/>
                <a:uLnTx/>
                <a:uFillTx/>
                <a:latin typeface="Calibri"/>
                <a:ea typeface="+mj-ea"/>
                <a:cs typeface="+mn-cs"/>
              </a:rPr>
              <a:t>fkanayeshom</a:t>
            </a:r>
            <a:r>
              <a:rPr kumimoji="0" lang="en-US" sz="2800" b="1" i="0" u="none" strike="noStrike" kern="1200" cap="none" spc="0" normalizeH="0" baseline="0" noProof="0" dirty="0">
                <a:ln>
                  <a:noFill/>
                </a:ln>
                <a:solidFill>
                  <a:srgbClr val="FF0000"/>
                </a:solidFill>
                <a:effectLst/>
                <a:uLnTx/>
                <a:uFillTx/>
                <a:latin typeface="Calibri"/>
                <a:ea typeface="+mj-ea"/>
                <a:cs typeface="+mn-cs"/>
              </a:rPr>
              <a:t> </a:t>
            </a:r>
            <a:r>
              <a:rPr kumimoji="0" lang="en-US" sz="2800" b="1" i="0" u="none" strike="noStrike" kern="1200" cap="none" spc="0" normalizeH="0" baseline="0" noProof="0" dirty="0" err="1">
                <a:ln>
                  <a:noFill/>
                </a:ln>
                <a:solidFill>
                  <a:srgbClr val="FF0000"/>
                </a:solidFill>
                <a:effectLst/>
                <a:uLnTx/>
                <a:uFillTx/>
                <a:latin typeface="Calibri"/>
                <a:ea typeface="+mj-ea"/>
                <a:cs typeface="+mn-cs"/>
              </a:rPr>
              <a:t>taalimhom</a:t>
            </a:r>
            <a:r>
              <a:rPr kumimoji="0" lang="en-US" sz="2800" b="1" i="0" u="none" strike="noStrike" kern="1200" cap="none" spc="0" normalizeH="0" baseline="0" noProof="0" dirty="0">
                <a:ln>
                  <a:noFill/>
                </a:ln>
                <a:solidFill>
                  <a:srgbClr val="FF0000"/>
                </a:solidFill>
                <a:effectLst/>
                <a:uLnTx/>
                <a:uFillTx/>
                <a:latin typeface="Calibri"/>
                <a:ea typeface="+mj-ea"/>
                <a:cs typeface="+mn-cs"/>
              </a:rPr>
              <a:t> </a:t>
            </a:r>
            <a:r>
              <a:rPr kumimoji="0" lang="en-US" sz="2800" b="1" i="0" u="none" strike="noStrike" kern="1200" cap="none" spc="0" normalizeH="0" baseline="0" noProof="0" dirty="0" err="1">
                <a:ln>
                  <a:noFill/>
                </a:ln>
                <a:solidFill>
                  <a:srgbClr val="FF0000"/>
                </a:solidFill>
                <a:effectLst/>
                <a:uLnTx/>
                <a:uFillTx/>
                <a:latin typeface="Calibri"/>
                <a:ea typeface="+mj-ea"/>
                <a:cs typeface="+mn-cs"/>
              </a:rPr>
              <a:t>waalamhom</a:t>
            </a:r>
            <a:r>
              <a:rPr kumimoji="0" lang="en-US" sz="2800" b="1" i="0" u="none" strike="noStrike" kern="1200" cap="none" spc="0" normalizeH="0" baseline="0" noProof="0" dirty="0">
                <a:ln>
                  <a:noFill/>
                </a:ln>
                <a:solidFill>
                  <a:srgbClr val="FF0000"/>
                </a:solidFill>
                <a:effectLst/>
                <a:uLnTx/>
                <a:uFillTx/>
                <a:latin typeface="Calibri"/>
                <a:ea typeface="+mj-ea"/>
                <a:cs typeface="+mn-cs"/>
              </a:rPr>
              <a:t>)2</a:t>
            </a:r>
            <a:br>
              <a:rPr kumimoji="0" lang="en-US" sz="2800" b="1" i="0" u="none" strike="noStrike" kern="1200" cap="none" spc="0" normalizeH="0" baseline="0" noProof="0" dirty="0">
                <a:ln>
                  <a:noFill/>
                </a:ln>
                <a:solidFill>
                  <a:srgbClr val="FF0000"/>
                </a:solidFill>
                <a:effectLst/>
                <a:uLnTx/>
                <a:uFillTx/>
                <a:latin typeface="Calibri"/>
                <a:ea typeface="+mj-ea"/>
                <a:cs typeface="+mn-cs"/>
              </a:rPr>
            </a:br>
            <a:r>
              <a:rPr kumimoji="0" lang="en-US" sz="2800" b="1" i="0" u="none" strike="noStrike" kern="1200" cap="none" spc="0" normalizeH="0" baseline="0" noProof="0" dirty="0">
                <a:ln>
                  <a:noFill/>
                </a:ln>
                <a:solidFill>
                  <a:srgbClr val="FF0000"/>
                </a:solidFill>
                <a:effectLst/>
                <a:uLnTx/>
                <a:uFillTx/>
                <a:latin typeface="Calibri"/>
                <a:ea typeface="+mj-ea"/>
                <a:cs typeface="+mn-cs"/>
              </a:rPr>
              <a:t>(</a:t>
            </a:r>
            <a:r>
              <a:rPr kumimoji="0" lang="en-US" sz="2800" b="1" i="0" u="none" strike="noStrike" kern="1200" cap="none" spc="0" normalizeH="0" baseline="0" noProof="0" dirty="0" err="1">
                <a:ln>
                  <a:noFill/>
                </a:ln>
                <a:solidFill>
                  <a:srgbClr val="FF0000"/>
                </a:solidFill>
                <a:effectLst/>
                <a:uLnTx/>
                <a:uFillTx/>
                <a:latin typeface="Calibri"/>
                <a:ea typeface="+mj-ea"/>
                <a:cs typeface="+mn-cs"/>
              </a:rPr>
              <a:t>welrroh</a:t>
            </a:r>
            <a:r>
              <a:rPr kumimoji="0" lang="en-US" sz="2800" b="1" i="0" u="none" strike="noStrike" kern="1200" cap="none" spc="0" normalizeH="0" baseline="0" noProof="0" dirty="0">
                <a:ln>
                  <a:noFill/>
                </a:ln>
                <a:solidFill>
                  <a:srgbClr val="FF0000"/>
                </a:solidFill>
                <a:effectLst/>
                <a:uLnTx/>
                <a:uFillTx/>
                <a:latin typeface="Calibri"/>
                <a:ea typeface="+mj-ea"/>
                <a:cs typeface="+mn-cs"/>
              </a:rPr>
              <a:t> </a:t>
            </a:r>
            <a:r>
              <a:rPr kumimoji="0" lang="en-US" sz="2800" b="1" i="0" u="none" strike="noStrike" kern="1200" cap="none" spc="0" normalizeH="0" baseline="0" noProof="0" dirty="0" err="1">
                <a:ln>
                  <a:noFill/>
                </a:ln>
                <a:solidFill>
                  <a:srgbClr val="FF0000"/>
                </a:solidFill>
                <a:effectLst/>
                <a:uLnTx/>
                <a:uFillTx/>
                <a:latin typeface="Calibri"/>
                <a:ea typeface="+mj-ea"/>
                <a:cs typeface="+mn-cs"/>
              </a:rPr>
              <a:t>byeDom</a:t>
            </a:r>
            <a:r>
              <a:rPr kumimoji="0" lang="en-US" sz="2800" b="1" i="0" u="none" strike="noStrike" kern="1200" cap="none" spc="0" normalizeH="0" baseline="0" noProof="0" dirty="0">
                <a:ln>
                  <a:noFill/>
                </a:ln>
                <a:solidFill>
                  <a:srgbClr val="FF0000"/>
                </a:solidFill>
                <a:effectLst/>
                <a:uLnTx/>
                <a:uFillTx/>
                <a:latin typeface="Calibri"/>
                <a:ea typeface="+mj-ea"/>
                <a:cs typeface="+mn-cs"/>
              </a:rPr>
              <a:t> </a:t>
            </a:r>
            <a:r>
              <a:rPr kumimoji="0" lang="en-US" sz="2800" b="1" i="0" u="none" strike="noStrike" kern="1200" cap="none" spc="0" normalizeH="0" baseline="0" noProof="0" dirty="0" err="1">
                <a:ln>
                  <a:noFill/>
                </a:ln>
                <a:solidFill>
                  <a:srgbClr val="FF0000"/>
                </a:solidFill>
                <a:effectLst/>
                <a:uLnTx/>
                <a:uFillTx/>
                <a:latin typeface="Calibri"/>
                <a:ea typeface="+mj-ea"/>
                <a:cs typeface="+mn-cs"/>
              </a:rPr>
              <a:t>yomati</a:t>
            </a:r>
            <a:r>
              <a:rPr kumimoji="0" lang="en-US" sz="2800" b="1" i="0" u="none" strike="noStrike" kern="1200" cap="none" spc="0" normalizeH="0" baseline="0" noProof="0" dirty="0">
                <a:ln>
                  <a:noFill/>
                </a:ln>
                <a:solidFill>
                  <a:srgbClr val="FF0000"/>
                </a:solidFill>
                <a:effectLst/>
                <a:uLnTx/>
                <a:uFillTx/>
                <a:latin typeface="Calibri"/>
                <a:ea typeface="+mj-ea"/>
                <a:cs typeface="+mn-cs"/>
              </a:rPr>
              <a:t> </a:t>
            </a:r>
            <a:r>
              <a:rPr kumimoji="0" lang="en-US" sz="2800" b="1" i="0" u="none" strike="noStrike" kern="1200" cap="none" spc="0" normalizeH="0" baseline="0" noProof="0" dirty="0" err="1">
                <a:ln>
                  <a:noFill/>
                </a:ln>
                <a:solidFill>
                  <a:srgbClr val="FF0000"/>
                </a:solidFill>
                <a:effectLst/>
                <a:uLnTx/>
                <a:uFillTx/>
                <a:latin typeface="Calibri"/>
                <a:ea typeface="+mj-ea"/>
                <a:cs typeface="+mn-cs"/>
              </a:rPr>
              <a:t>fe</a:t>
            </a:r>
            <a:r>
              <a:rPr kumimoji="0" lang="en-US" sz="2800" b="1" i="0" u="none" strike="noStrike" kern="1200" cap="none" spc="0" normalizeH="0" baseline="0" noProof="0" dirty="0">
                <a:ln>
                  <a:noFill/>
                </a:ln>
                <a:solidFill>
                  <a:srgbClr val="FF0000"/>
                </a:solidFill>
                <a:effectLst/>
                <a:uLnTx/>
                <a:uFillTx/>
                <a:latin typeface="Calibri"/>
                <a:ea typeface="+mj-ea"/>
                <a:cs typeface="+mn-cs"/>
              </a:rPr>
              <a:t> </a:t>
            </a:r>
            <a:r>
              <a:rPr kumimoji="0" lang="en-US" sz="2800" b="1" i="0" u="none" strike="noStrike" kern="1200" cap="none" spc="0" normalizeH="0" baseline="0" noProof="0" dirty="0" err="1">
                <a:ln>
                  <a:noFill/>
                </a:ln>
                <a:solidFill>
                  <a:srgbClr val="FF0000"/>
                </a:solidFill>
                <a:effectLst/>
                <a:uLnTx/>
                <a:uFillTx/>
                <a:latin typeface="Calibri"/>
                <a:ea typeface="+mj-ea"/>
                <a:cs typeface="+mn-cs"/>
              </a:rPr>
              <a:t>knestak</a:t>
            </a:r>
            <a:r>
              <a:rPr kumimoji="0" lang="en-US" sz="2800" b="1" i="0" u="none" strike="noStrike" kern="1200" cap="none" spc="0" normalizeH="0" baseline="0" noProof="0" dirty="0">
                <a:ln>
                  <a:noFill/>
                </a:ln>
                <a:solidFill>
                  <a:srgbClr val="FF0000"/>
                </a:solidFill>
                <a:effectLst/>
                <a:uLnTx/>
                <a:uFillTx/>
                <a:latin typeface="Calibri"/>
                <a:ea typeface="+mj-ea"/>
                <a:cs typeface="+mn-cs"/>
              </a:rPr>
              <a:t> men </a:t>
            </a:r>
            <a:r>
              <a:rPr kumimoji="0" lang="en-US" sz="2800" b="1" i="0" u="none" strike="noStrike" kern="1200" cap="none" spc="0" normalizeH="0" baseline="0" noProof="0" dirty="0" err="1">
                <a:ln>
                  <a:noFill/>
                </a:ln>
                <a:solidFill>
                  <a:srgbClr val="FF0000"/>
                </a:solidFill>
                <a:effectLst/>
                <a:uLnTx/>
                <a:uFillTx/>
                <a:latin typeface="Calibri"/>
                <a:ea typeface="+mj-ea"/>
                <a:cs typeface="+mn-cs"/>
              </a:rPr>
              <a:t>gherhom</a:t>
            </a:r>
            <a:r>
              <a:rPr kumimoji="0" lang="en-US" sz="2800" b="1" i="0" u="none" strike="noStrike" kern="1200" cap="none" spc="0" normalizeH="0" baseline="0" noProof="0" dirty="0">
                <a:ln>
                  <a:noFill/>
                </a:ln>
                <a:solidFill>
                  <a:srgbClr val="FF0000"/>
                </a:solidFill>
                <a:effectLst/>
                <a:uLnTx/>
                <a:uFillTx/>
                <a:latin typeface="Calibri"/>
                <a:ea typeface="+mj-ea"/>
                <a:cs typeface="+mn-cs"/>
              </a:rPr>
              <a:t>)2</a:t>
            </a:r>
            <a:br>
              <a:rPr kumimoji="0" lang="en-US" sz="2800" b="1" i="0" u="none" strike="noStrike" kern="1200" cap="none" spc="0" normalizeH="0" baseline="0" noProof="0" dirty="0">
                <a:ln>
                  <a:noFill/>
                </a:ln>
                <a:solidFill>
                  <a:srgbClr val="FF0000"/>
                </a:solidFill>
                <a:effectLst/>
                <a:uLnTx/>
                <a:uFillTx/>
                <a:latin typeface="Calibri"/>
                <a:ea typeface="+mj-ea"/>
                <a:cs typeface="+mn-cs"/>
              </a:rPr>
            </a:br>
            <a:r>
              <a:rPr kumimoji="0" lang="en-US" sz="2800" b="1" i="0" u="none" strike="noStrike" kern="1200" cap="none" spc="0" normalizeH="0" baseline="0" noProof="0" dirty="0">
                <a:ln>
                  <a:noFill/>
                </a:ln>
                <a:solidFill>
                  <a:srgbClr val="FF0000"/>
                </a:solidFill>
                <a:effectLst/>
                <a:uLnTx/>
                <a:uFillTx/>
                <a:latin typeface="Calibri"/>
                <a:ea typeface="+mj-ea"/>
                <a:cs typeface="+mn-cs"/>
              </a:rPr>
              <a:t>we </a:t>
            </a:r>
            <a:r>
              <a:rPr kumimoji="0" lang="en-US" sz="2800" b="1" i="0" u="none" strike="noStrike" kern="1200" cap="none" spc="0" normalizeH="0" baseline="0" noProof="0" dirty="0" err="1">
                <a:ln>
                  <a:noFill/>
                </a:ln>
                <a:solidFill>
                  <a:srgbClr val="FF0000"/>
                </a:solidFill>
                <a:effectLst/>
                <a:uLnTx/>
                <a:uFillTx/>
                <a:latin typeface="Calibri"/>
                <a:ea typeface="+mj-ea"/>
                <a:cs typeface="+mn-cs"/>
              </a:rPr>
              <a:t>nas</a:t>
            </a:r>
            <a:r>
              <a:rPr kumimoji="0" lang="en-US" sz="2800" b="1" i="0" u="none" strike="noStrike" kern="1200" cap="none" spc="0" normalizeH="0" baseline="0" noProof="0" dirty="0">
                <a:ln>
                  <a:noFill/>
                </a:ln>
                <a:solidFill>
                  <a:srgbClr val="FF0000"/>
                </a:solidFill>
                <a:effectLst/>
                <a:uLnTx/>
                <a:uFillTx/>
                <a:latin typeface="Calibri"/>
                <a:ea typeface="+mj-ea"/>
                <a:cs typeface="+mn-cs"/>
              </a:rPr>
              <a:t> </a:t>
            </a:r>
            <a:r>
              <a:rPr kumimoji="0" lang="en-US" sz="2800" b="1" i="0" u="none" strike="noStrike" kern="1200" cap="none" spc="0" normalizeH="0" baseline="0" noProof="0" dirty="0" err="1">
                <a:ln>
                  <a:noFill/>
                </a:ln>
                <a:solidFill>
                  <a:srgbClr val="FF0000"/>
                </a:solidFill>
                <a:effectLst/>
                <a:uLnTx/>
                <a:uFillTx/>
                <a:latin typeface="Calibri"/>
                <a:ea typeface="+mj-ea"/>
                <a:cs typeface="+mn-cs"/>
              </a:rPr>
              <a:t>aemdan</a:t>
            </a:r>
            <a:r>
              <a:rPr kumimoji="0" lang="en-US" sz="2800" b="1" i="0" u="none" strike="noStrike" kern="1200" cap="none" spc="0" normalizeH="0" baseline="0" noProof="0" dirty="0">
                <a:ln>
                  <a:noFill/>
                </a:ln>
                <a:solidFill>
                  <a:srgbClr val="FF0000"/>
                </a:solidFill>
                <a:effectLst/>
                <a:uLnTx/>
                <a:uFillTx/>
                <a:latin typeface="Calibri"/>
                <a:ea typeface="+mj-ea"/>
                <a:cs typeface="+mn-cs"/>
              </a:rPr>
              <a:t> </a:t>
            </a:r>
            <a:r>
              <a:rPr kumimoji="0" lang="en-US" sz="2800" b="1" i="0" u="none" strike="noStrike" kern="1200" cap="none" spc="0" normalizeH="0" baseline="0" noProof="0" dirty="0" err="1">
                <a:ln>
                  <a:noFill/>
                </a:ln>
                <a:solidFill>
                  <a:srgbClr val="FF0000"/>
                </a:solidFill>
                <a:effectLst/>
                <a:uLnTx/>
                <a:uFillTx/>
                <a:latin typeface="Calibri"/>
                <a:ea typeface="+mj-ea"/>
                <a:cs typeface="+mn-cs"/>
              </a:rPr>
              <a:t>wehjara</a:t>
            </a:r>
            <a:r>
              <a:rPr kumimoji="0" lang="en-US" sz="2800" b="1" i="0" u="none" strike="noStrike" kern="1200" cap="none" spc="0" normalizeH="0" baseline="0" noProof="0" dirty="0">
                <a:ln>
                  <a:noFill/>
                </a:ln>
                <a:solidFill>
                  <a:srgbClr val="FF0000"/>
                </a:solidFill>
                <a:effectLst/>
                <a:uLnTx/>
                <a:uFillTx/>
                <a:latin typeface="Calibri"/>
                <a:ea typeface="+mj-ea"/>
                <a:cs typeface="+mn-cs"/>
              </a:rPr>
              <a:t> we </a:t>
            </a:r>
            <a:r>
              <a:rPr kumimoji="0" lang="en-US" sz="2800" b="1" i="0" u="none" strike="noStrike" kern="1200" cap="none" spc="0" normalizeH="0" baseline="0" noProof="0" dirty="0" err="1">
                <a:ln>
                  <a:noFill/>
                </a:ln>
                <a:solidFill>
                  <a:srgbClr val="FF0000"/>
                </a:solidFill>
                <a:effectLst/>
                <a:uLnTx/>
                <a:uFillTx/>
                <a:latin typeface="Calibri"/>
                <a:ea typeface="+mj-ea"/>
                <a:cs typeface="+mn-cs"/>
              </a:rPr>
              <a:t>manara</a:t>
            </a:r>
            <a:r>
              <a:rPr kumimoji="0" lang="en-US" sz="2800" b="1" i="0" u="none" strike="noStrike" kern="1200" cap="none" spc="0" normalizeH="0" baseline="0" noProof="0" dirty="0">
                <a:ln>
                  <a:noFill/>
                </a:ln>
                <a:solidFill>
                  <a:srgbClr val="FF0000"/>
                </a:solidFill>
                <a:effectLst/>
                <a:uLnTx/>
                <a:uFillTx/>
                <a:latin typeface="Calibri"/>
                <a:ea typeface="+mj-ea"/>
                <a:cs typeface="+mn-cs"/>
              </a:rPr>
              <a:t> </a:t>
            </a:r>
            <a:r>
              <a:rPr kumimoji="0" lang="en-US" sz="2800" b="1" i="0" u="none" strike="noStrike" kern="1200" cap="none" spc="0" normalizeH="0" baseline="0" noProof="0" dirty="0" err="1">
                <a:ln>
                  <a:noFill/>
                </a:ln>
                <a:solidFill>
                  <a:srgbClr val="FF0000"/>
                </a:solidFill>
                <a:effectLst/>
                <a:uLnTx/>
                <a:uFillTx/>
                <a:latin typeface="Calibri"/>
                <a:ea typeface="+mj-ea"/>
                <a:cs typeface="+mn-cs"/>
              </a:rPr>
              <a:t>emanhom</a:t>
            </a:r>
            <a:br>
              <a:rPr kumimoji="0" lang="en-US" sz="900" b="1" i="0" u="none" strike="noStrike" kern="1200" cap="none" spc="0" normalizeH="0" baseline="0" noProof="0" dirty="0">
                <a:ln>
                  <a:noFill/>
                </a:ln>
                <a:solidFill>
                  <a:prstClr val="black"/>
                </a:solidFill>
                <a:effectLst/>
                <a:uLnTx/>
                <a:uFillTx/>
                <a:latin typeface="Calibri"/>
                <a:ea typeface="+mj-ea"/>
                <a:cs typeface="+mn-cs"/>
              </a:rPr>
            </a:br>
            <a:br>
              <a:rPr kumimoji="0" lang="en-US" sz="900" b="1" i="0" u="none" strike="noStrike" kern="1200" cap="none" spc="0" normalizeH="0" baseline="0" noProof="0" dirty="0">
                <a:ln>
                  <a:noFill/>
                </a:ln>
                <a:solidFill>
                  <a:prstClr val="black"/>
                </a:solidFill>
                <a:effectLst/>
                <a:uLnTx/>
                <a:uFillTx/>
                <a:latin typeface="Calibri"/>
                <a:ea typeface="+mj-ea"/>
                <a:cs typeface="+mn-cs"/>
              </a:rPr>
            </a:br>
            <a:r>
              <a:rPr kumimoji="0" lang="en-US" sz="2800" b="1" i="0" u="none" strike="noStrike" kern="1200" cap="none" spc="0" normalizeH="0" baseline="0" noProof="0" dirty="0">
                <a:ln>
                  <a:noFill/>
                </a:ln>
                <a:solidFill>
                  <a:prstClr val="black"/>
                </a:solidFill>
                <a:effectLst/>
                <a:uLnTx/>
                <a:uFillTx/>
                <a:latin typeface="Calibri"/>
                <a:ea typeface="+mj-ea"/>
                <a:cs typeface="+mn-cs"/>
              </a:rPr>
              <a:t>Some people keep going to church but You are not in</a:t>
            </a:r>
          </a:p>
          <a:p>
            <a:pPr rtl="1"/>
            <a:r>
              <a:rPr kumimoji="0" lang="en-US" sz="2800" b="1" i="0" u="none" strike="noStrike" kern="1200" cap="none" spc="0" normalizeH="0" baseline="0" noProof="0" dirty="0">
                <a:ln>
                  <a:noFill/>
                </a:ln>
                <a:solidFill>
                  <a:prstClr val="black"/>
                </a:solidFill>
                <a:effectLst/>
                <a:uLnTx/>
                <a:uFillTx/>
                <a:latin typeface="Calibri"/>
                <a:ea typeface="+mj-ea"/>
                <a:cs typeface="+mn-cs"/>
              </a:rPr>
              <a:t> their life and others only go to church for their own teachings. The Spirit bring others daily to church. </a:t>
            </a:r>
          </a:p>
          <a:p>
            <a:pPr rtl="1"/>
            <a:r>
              <a:rPr kumimoji="0" lang="en-US" sz="2800" b="1" i="0" u="none" strike="noStrike" kern="1200" cap="none" spc="0" normalizeH="0" baseline="0" noProof="0" dirty="0">
                <a:ln>
                  <a:noFill/>
                </a:ln>
                <a:solidFill>
                  <a:prstClr val="black"/>
                </a:solidFill>
                <a:effectLst/>
                <a:uLnTx/>
                <a:uFillTx/>
                <a:latin typeface="Calibri"/>
                <a:ea typeface="+mj-ea"/>
                <a:cs typeface="+mn-cs"/>
              </a:rPr>
              <a:t>There are people who are rocks in their faith.</a:t>
            </a:r>
            <a:endParaRPr lang="ar-EG" sz="800" b="1" dirty="0">
              <a:cs typeface="+mn-cs"/>
            </a:endParaRPr>
          </a:p>
        </p:txBody>
      </p:sp>
    </p:spTree>
    <p:extLst>
      <p:ext uri="{BB962C8B-B14F-4D97-AF65-F5344CB8AC3E}">
        <p14:creationId xmlns:p14="http://schemas.microsoft.com/office/powerpoint/2010/main" val="10867706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3" descr="264012735_957065451854111_1597628789508736134_n.jpg"/>
          <p:cNvPicPr>
            <a:picLocks noChangeAspect="1"/>
          </p:cNvPicPr>
          <p:nvPr/>
        </p:nvPicPr>
        <p:blipFill>
          <a:blip r:embed="rId3"/>
          <a:stretch>
            <a:fillRect/>
          </a:stretch>
        </p:blipFill>
        <p:spPr>
          <a:xfrm>
            <a:off x="0" y="0"/>
            <a:ext cx="9144000" cy="6857999"/>
          </a:xfrm>
          <a:prstGeom prst="rect">
            <a:avLst/>
          </a:prstGeom>
        </p:spPr>
      </p:pic>
      <p:sp>
        <p:nvSpPr>
          <p:cNvPr id="7" name="Rectangle 2">
            <a:extLst>
              <a:ext uri="{FF2B5EF4-FFF2-40B4-BE49-F238E27FC236}">
                <a16:creationId xmlns:a16="http://schemas.microsoft.com/office/drawing/2014/main" id="{7D7F80BE-2997-4C32-AD1C-44FA6287BB82}"/>
              </a:ext>
            </a:extLst>
          </p:cNvPr>
          <p:cNvSpPr txBox="1">
            <a:spLocks noChangeArrowheads="1"/>
          </p:cNvSpPr>
          <p:nvPr/>
        </p:nvSpPr>
        <p:spPr>
          <a:xfrm>
            <a:off x="0" y="152400"/>
            <a:ext cx="9144000" cy="7162800"/>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rtl="1"/>
            <a:r>
              <a:rPr kumimoji="0" lang="ar-EG" sz="3600" b="1" i="0" u="none" strike="noStrike" kern="1200" cap="none" spc="0" normalizeH="0" baseline="0" noProof="0" dirty="0">
                <a:ln>
                  <a:noFill/>
                </a:ln>
                <a:solidFill>
                  <a:srgbClr val="005024"/>
                </a:solidFill>
                <a:effectLst/>
                <a:uLnTx/>
                <a:uFillTx/>
                <a:latin typeface="Calibri"/>
                <a:ea typeface="+mj-ea"/>
                <a:cs typeface="+mn-cs"/>
              </a:rPr>
              <a:t>القرار:</a:t>
            </a:r>
            <a:br>
              <a:rPr kumimoji="0" lang="ar-EG" sz="3600" b="1" i="0" u="none" strike="noStrike" kern="1200" cap="none" spc="0" normalizeH="0" baseline="0" noProof="0" dirty="0">
                <a:ln>
                  <a:noFill/>
                </a:ln>
                <a:solidFill>
                  <a:srgbClr val="005024"/>
                </a:solidFill>
                <a:effectLst/>
                <a:uLnTx/>
                <a:uFillTx/>
                <a:latin typeface="Calibri"/>
                <a:ea typeface="+mj-ea"/>
                <a:cs typeface="+mn-cs"/>
              </a:rPr>
            </a:br>
            <a:r>
              <a:rPr kumimoji="0" lang="ar-EG" sz="4800" b="1" i="0" u="none" strike="noStrike" kern="1200" cap="none" spc="0" normalizeH="0" baseline="0" noProof="0" dirty="0">
                <a:ln>
                  <a:noFill/>
                </a:ln>
                <a:solidFill>
                  <a:srgbClr val="005024"/>
                </a:solidFill>
                <a:effectLst/>
                <a:uLnTx/>
                <a:uFillTx/>
                <a:latin typeface="Calibri"/>
                <a:ea typeface="+mj-ea"/>
                <a:cs typeface="+mn-cs"/>
              </a:rPr>
              <a:t>(آه </a:t>
            </a:r>
            <a:r>
              <a:rPr kumimoji="0" lang="ar-EG" sz="4800" b="1" i="0" u="none" strike="noStrike" kern="1200" cap="none" spc="0" normalizeH="0" baseline="0" noProof="0" dirty="0" err="1">
                <a:ln>
                  <a:noFill/>
                </a:ln>
                <a:solidFill>
                  <a:srgbClr val="005024"/>
                </a:solidFill>
                <a:effectLst/>
                <a:uLnTx/>
                <a:uFillTx/>
                <a:latin typeface="Calibri"/>
                <a:ea typeface="+mj-ea"/>
                <a:cs typeface="+mn-cs"/>
              </a:rPr>
              <a:t>وعَايزِينـــــك</a:t>
            </a:r>
            <a:r>
              <a:rPr kumimoji="0" lang="ar-EG" sz="4800" b="1" i="0" u="none" strike="noStrike" kern="1200" cap="none" spc="0" normalizeH="0" baseline="0" noProof="0" dirty="0">
                <a:ln>
                  <a:noFill/>
                </a:ln>
                <a:solidFill>
                  <a:srgbClr val="005024"/>
                </a:solidFill>
                <a:effectLst/>
                <a:uLnTx/>
                <a:uFillTx/>
                <a:latin typeface="Calibri"/>
                <a:ea typeface="+mj-ea"/>
                <a:cs typeface="+mn-cs"/>
              </a:rPr>
              <a:t>  آه وحَابِّينـــــــــك)</a:t>
            </a:r>
            <a:r>
              <a:rPr kumimoji="0" lang="ar-EG" sz="3600" b="1" i="0" u="none" strike="noStrike" kern="1200" cap="none" spc="0" normalizeH="0" baseline="0" noProof="0" dirty="0">
                <a:ln>
                  <a:noFill/>
                </a:ln>
                <a:solidFill>
                  <a:srgbClr val="005024"/>
                </a:solidFill>
                <a:effectLst/>
                <a:uLnTx/>
                <a:uFillTx/>
                <a:latin typeface="Calibri"/>
                <a:ea typeface="+mj-ea"/>
                <a:cs typeface="+mn-cs"/>
              </a:rPr>
              <a:t>2</a:t>
            </a:r>
            <a:br>
              <a:rPr kumimoji="0" lang="ar-EG" sz="4800" b="1" i="0" u="none" strike="noStrike" kern="1200" cap="none" spc="0" normalizeH="0" baseline="0" noProof="0" dirty="0">
                <a:ln>
                  <a:noFill/>
                </a:ln>
                <a:solidFill>
                  <a:srgbClr val="005024"/>
                </a:solidFill>
                <a:effectLst/>
                <a:uLnTx/>
                <a:uFillTx/>
                <a:latin typeface="Calibri"/>
                <a:ea typeface="+mj-ea"/>
                <a:cs typeface="+mn-cs"/>
              </a:rPr>
            </a:br>
            <a:r>
              <a:rPr kumimoji="0" lang="ar-EG" sz="4800" b="1" i="0" u="none" strike="noStrike" kern="1200" cap="none" spc="0" normalizeH="0" baseline="0" noProof="0" dirty="0">
                <a:ln>
                  <a:noFill/>
                </a:ln>
                <a:solidFill>
                  <a:srgbClr val="005024"/>
                </a:solidFill>
                <a:effectLst/>
                <a:uLnTx/>
                <a:uFillTx/>
                <a:latin typeface="Calibri"/>
                <a:ea typeface="+mj-ea"/>
                <a:cs typeface="+mn-cs"/>
              </a:rPr>
              <a:t>(</a:t>
            </a:r>
            <a:r>
              <a:rPr kumimoji="0" lang="ar-EG" sz="4800" b="1" i="0" u="none" strike="noStrike" kern="1200" cap="none" spc="0" normalizeH="0" baseline="0" noProof="0" dirty="0" err="1">
                <a:ln>
                  <a:noFill/>
                </a:ln>
                <a:solidFill>
                  <a:srgbClr val="005024"/>
                </a:solidFill>
                <a:effectLst/>
                <a:uLnTx/>
                <a:uFillTx/>
                <a:latin typeface="Calibri"/>
                <a:ea typeface="+mj-ea"/>
                <a:cs typeface="+mn-cs"/>
              </a:rPr>
              <a:t>تيجي</a:t>
            </a:r>
            <a:r>
              <a:rPr kumimoji="0" lang="ar-EG" sz="4800" b="1" i="0" u="none" strike="noStrike" kern="1200" cap="none" spc="0" normalizeH="0" baseline="0" noProof="0" dirty="0">
                <a:ln>
                  <a:noFill/>
                </a:ln>
                <a:solidFill>
                  <a:srgbClr val="005024"/>
                </a:solidFill>
                <a:effectLst/>
                <a:uLnTx/>
                <a:uFillTx/>
                <a:latin typeface="Calibri"/>
                <a:ea typeface="+mj-ea"/>
                <a:cs typeface="+mn-cs"/>
              </a:rPr>
              <a:t> بَلَدنا </a:t>
            </a:r>
            <a:r>
              <a:rPr kumimoji="0" lang="ar-EG" sz="4800" b="1" i="0" u="none" strike="noStrike" kern="1200" cap="none" spc="0" normalizeH="0" baseline="0" noProof="0" dirty="0" err="1">
                <a:ln>
                  <a:noFill/>
                </a:ln>
                <a:solidFill>
                  <a:srgbClr val="005024"/>
                </a:solidFill>
                <a:effectLst/>
                <a:uLnTx/>
                <a:uFillTx/>
                <a:latin typeface="Calibri"/>
                <a:ea typeface="+mj-ea"/>
                <a:cs typeface="+mn-cs"/>
              </a:rPr>
              <a:t>تاني</a:t>
            </a:r>
            <a:r>
              <a:rPr kumimoji="0" lang="ar-EG" sz="4800" b="1" i="0" u="none" strike="noStrike" kern="1200" cap="none" spc="0" normalizeH="0" baseline="0" noProof="0" dirty="0">
                <a:ln>
                  <a:noFill/>
                </a:ln>
                <a:solidFill>
                  <a:srgbClr val="005024"/>
                </a:solidFill>
                <a:effectLst/>
                <a:uLnTx/>
                <a:uFillTx/>
                <a:latin typeface="Calibri"/>
                <a:ea typeface="+mj-ea"/>
                <a:cs typeface="+mn-cs"/>
              </a:rPr>
              <a:t>  </a:t>
            </a:r>
            <a:r>
              <a:rPr kumimoji="0" lang="ar-EG" sz="4800" b="1" i="0" u="none" strike="noStrike" kern="1200" cap="none" spc="0" normalizeH="0" baseline="0" noProof="0" dirty="0" err="1">
                <a:ln>
                  <a:noFill/>
                </a:ln>
                <a:solidFill>
                  <a:srgbClr val="005024"/>
                </a:solidFill>
                <a:effectLst/>
                <a:uLnTx/>
                <a:uFillTx/>
                <a:latin typeface="Calibri"/>
                <a:ea typeface="+mj-ea"/>
                <a:cs typeface="+mn-cs"/>
              </a:rPr>
              <a:t>تيجي</a:t>
            </a:r>
            <a:r>
              <a:rPr kumimoji="0" lang="ar-EG" sz="4800" b="1" i="0" u="none" strike="noStrike" kern="1200" cap="none" spc="0" normalizeH="0" baseline="0" noProof="0" dirty="0">
                <a:ln>
                  <a:noFill/>
                </a:ln>
                <a:solidFill>
                  <a:srgbClr val="005024"/>
                </a:solidFill>
                <a:effectLst/>
                <a:uLnTx/>
                <a:uFillTx/>
                <a:latin typeface="Calibri"/>
                <a:ea typeface="+mj-ea"/>
                <a:cs typeface="+mn-cs"/>
              </a:rPr>
              <a:t> بيوتنا </a:t>
            </a:r>
            <a:r>
              <a:rPr kumimoji="0" lang="ar-EG" sz="4800" b="1" i="0" u="none" strike="noStrike" kern="1200" cap="none" spc="0" normalizeH="0" baseline="0" noProof="0" dirty="0" err="1">
                <a:ln>
                  <a:noFill/>
                </a:ln>
                <a:solidFill>
                  <a:srgbClr val="005024"/>
                </a:solidFill>
                <a:effectLst/>
                <a:uLnTx/>
                <a:uFillTx/>
                <a:latin typeface="Calibri"/>
                <a:ea typeface="+mj-ea"/>
                <a:cs typeface="+mn-cs"/>
              </a:rPr>
              <a:t>تاني</a:t>
            </a:r>
            <a:r>
              <a:rPr kumimoji="0" lang="ar-EG" sz="4800" b="1" i="0" u="none" strike="noStrike" kern="1200" cap="none" spc="0" normalizeH="0" baseline="0" noProof="0" dirty="0">
                <a:ln>
                  <a:noFill/>
                </a:ln>
                <a:solidFill>
                  <a:srgbClr val="005024"/>
                </a:solidFill>
                <a:effectLst/>
                <a:uLnTx/>
                <a:uFillTx/>
                <a:latin typeface="Calibri"/>
                <a:ea typeface="+mj-ea"/>
                <a:cs typeface="+mn-cs"/>
              </a:rPr>
              <a:t>)</a:t>
            </a:r>
            <a:r>
              <a:rPr kumimoji="0" lang="ar-EG" sz="3600" b="1" i="0" u="none" strike="noStrike" kern="1200" cap="none" spc="0" normalizeH="0" baseline="0" noProof="0" dirty="0">
                <a:ln>
                  <a:noFill/>
                </a:ln>
                <a:solidFill>
                  <a:srgbClr val="005024"/>
                </a:solidFill>
                <a:effectLst/>
                <a:uLnTx/>
                <a:uFillTx/>
                <a:latin typeface="Calibri"/>
                <a:ea typeface="+mj-ea"/>
                <a:cs typeface="+mn-cs"/>
              </a:rPr>
              <a:t>2</a:t>
            </a:r>
            <a:br>
              <a:rPr kumimoji="0" lang="ar-EG" sz="4800" b="1" i="0" u="none" strike="noStrike" kern="1200" cap="none" spc="0" normalizeH="0" baseline="0" noProof="0" dirty="0">
                <a:ln>
                  <a:noFill/>
                </a:ln>
                <a:solidFill>
                  <a:srgbClr val="005024"/>
                </a:solidFill>
                <a:effectLst/>
                <a:uLnTx/>
                <a:uFillTx/>
                <a:latin typeface="Calibri"/>
                <a:ea typeface="+mj-ea"/>
                <a:cs typeface="+mn-cs"/>
              </a:rPr>
            </a:br>
            <a:r>
              <a:rPr kumimoji="0" lang="ar-EG" sz="4800" b="1" i="0" u="none" strike="noStrike" kern="1200" cap="none" spc="0" normalizeH="0" baseline="0" noProof="0" dirty="0">
                <a:ln>
                  <a:noFill/>
                </a:ln>
                <a:solidFill>
                  <a:srgbClr val="005024"/>
                </a:solidFill>
                <a:effectLst/>
                <a:uLnTx/>
                <a:uFillTx/>
                <a:latin typeface="Calibri"/>
                <a:ea typeface="+mj-ea"/>
                <a:cs typeface="+mn-cs"/>
              </a:rPr>
              <a:t>بالرُّوح بإنجيلــك  بالرُّوح </a:t>
            </a:r>
            <a:r>
              <a:rPr kumimoji="0" lang="ar-EG" sz="4800" b="1" i="0" u="none" strike="noStrike" kern="1200" cap="none" spc="0" normalizeH="0" baseline="0" noProof="0" dirty="0" err="1">
                <a:ln>
                  <a:noFill/>
                </a:ln>
                <a:solidFill>
                  <a:srgbClr val="005024"/>
                </a:solidFill>
                <a:effectLst/>
                <a:uLnTx/>
                <a:uFillTx/>
                <a:latin typeface="Calibri"/>
                <a:ea typeface="+mj-ea"/>
                <a:cs typeface="+mn-cs"/>
              </a:rPr>
              <a:t>بأه</a:t>
            </a:r>
            <a:r>
              <a:rPr kumimoji="0" lang="ar-EG" sz="4800" b="1" i="0" u="none" strike="noStrike" kern="1200" cap="none" spc="0" normalizeH="0" baseline="0" noProof="0" dirty="0">
                <a:ln>
                  <a:noFill/>
                </a:ln>
                <a:solidFill>
                  <a:srgbClr val="005024"/>
                </a:solidFill>
                <a:effectLst/>
                <a:uLnTx/>
                <a:uFillTx/>
                <a:latin typeface="Calibri"/>
                <a:ea typeface="+mj-ea"/>
                <a:cs typeface="+mn-cs"/>
              </a:rPr>
              <a:t> نجيلــك</a:t>
            </a:r>
          </a:p>
          <a:p>
            <a:pPr rtl="1"/>
            <a:br>
              <a:rPr kumimoji="0" lang="ar-EG" sz="2000" b="1" i="0" u="none" strike="noStrike" kern="1200" cap="none" spc="0" normalizeH="0" baseline="0" noProof="0" dirty="0">
                <a:ln>
                  <a:noFill/>
                </a:ln>
                <a:solidFill>
                  <a:srgbClr val="005024"/>
                </a:solidFill>
                <a:effectLst/>
                <a:uLnTx/>
                <a:uFillTx/>
                <a:latin typeface="Calibri"/>
                <a:ea typeface="+mj-ea"/>
                <a:cs typeface="+mn-cs"/>
              </a:rPr>
            </a:br>
            <a:r>
              <a:rPr kumimoji="0" lang="en-US" sz="3200" b="1" i="0" u="none" strike="noStrike" kern="1200" cap="none" spc="0" normalizeH="0" baseline="0" noProof="0" dirty="0">
                <a:ln>
                  <a:noFill/>
                </a:ln>
                <a:solidFill>
                  <a:srgbClr val="002060"/>
                </a:solidFill>
                <a:effectLst/>
                <a:uLnTx/>
                <a:uFillTx/>
                <a:latin typeface="Calibri"/>
                <a:ea typeface="+mj-ea"/>
                <a:cs typeface="+mn-cs"/>
              </a:rPr>
              <a:t>(aah we </a:t>
            </a:r>
            <a:r>
              <a:rPr kumimoji="0" lang="en-US" sz="3200" b="1" i="0" u="none" strike="noStrike" kern="1200" cap="none" spc="0" normalizeH="0" baseline="0" noProof="0" dirty="0" err="1">
                <a:ln>
                  <a:noFill/>
                </a:ln>
                <a:solidFill>
                  <a:srgbClr val="002060"/>
                </a:solidFill>
                <a:effectLst/>
                <a:uLnTx/>
                <a:uFillTx/>
                <a:latin typeface="Calibri"/>
                <a:ea typeface="+mj-ea"/>
                <a:cs typeface="+mn-cs"/>
              </a:rPr>
              <a:t>aayezeenak</a:t>
            </a:r>
            <a:r>
              <a:rPr kumimoji="0" lang="en-US" sz="3200" b="1" i="0" u="none" strike="noStrike" kern="1200" cap="none" spc="0" normalizeH="0" baseline="0" noProof="0" dirty="0">
                <a:ln>
                  <a:noFill/>
                </a:ln>
                <a:solidFill>
                  <a:srgbClr val="002060"/>
                </a:solidFill>
                <a:effectLst/>
                <a:uLnTx/>
                <a:uFillTx/>
                <a:latin typeface="Calibri"/>
                <a:ea typeface="+mj-ea"/>
                <a:cs typeface="+mn-cs"/>
              </a:rPr>
              <a:t>   aah we </a:t>
            </a:r>
            <a:r>
              <a:rPr kumimoji="0" lang="en-US" sz="3200" b="1" i="0" u="none" strike="noStrike" kern="1200" cap="none" spc="0" normalizeH="0" baseline="0" noProof="0" dirty="0" err="1">
                <a:ln>
                  <a:noFill/>
                </a:ln>
                <a:solidFill>
                  <a:srgbClr val="002060"/>
                </a:solidFill>
                <a:effectLst/>
                <a:uLnTx/>
                <a:uFillTx/>
                <a:latin typeface="Calibri"/>
                <a:ea typeface="+mj-ea"/>
                <a:cs typeface="+mn-cs"/>
              </a:rPr>
              <a:t>habbeenak</a:t>
            </a:r>
            <a:r>
              <a:rPr kumimoji="0" lang="en-US" sz="3200" b="1" i="0" u="none" strike="noStrike" kern="1200" cap="none" spc="0" normalizeH="0" baseline="0" noProof="0" dirty="0">
                <a:ln>
                  <a:noFill/>
                </a:ln>
                <a:solidFill>
                  <a:srgbClr val="002060"/>
                </a:solidFill>
                <a:effectLst/>
                <a:uLnTx/>
                <a:uFillTx/>
                <a:latin typeface="Calibri"/>
                <a:ea typeface="+mj-ea"/>
                <a:cs typeface="+mn-cs"/>
              </a:rPr>
              <a:t>)2</a:t>
            </a:r>
            <a:br>
              <a:rPr kumimoji="0" lang="en-US" sz="3200" b="1" i="0" u="none" strike="noStrike" kern="1200" cap="none" spc="0" normalizeH="0" baseline="0" noProof="0" dirty="0">
                <a:ln>
                  <a:noFill/>
                </a:ln>
                <a:solidFill>
                  <a:srgbClr val="002060"/>
                </a:solidFill>
                <a:effectLst/>
                <a:uLnTx/>
                <a:uFillTx/>
                <a:latin typeface="Calibri"/>
                <a:ea typeface="+mj-ea"/>
                <a:cs typeface="+mn-cs"/>
              </a:rPr>
            </a:br>
            <a:r>
              <a:rPr kumimoji="0" lang="en-US" sz="3200" b="1" i="0" u="none" strike="noStrike" kern="1200" cap="none" spc="0" normalizeH="0" baseline="0" noProof="0" dirty="0">
                <a:ln>
                  <a:noFill/>
                </a:ln>
                <a:solidFill>
                  <a:srgbClr val="002060"/>
                </a:solidFill>
                <a:effectLst/>
                <a:uLnTx/>
                <a:uFillTx/>
                <a:latin typeface="Calibri"/>
                <a:ea typeface="+mj-ea"/>
                <a:cs typeface="+mn-cs"/>
              </a:rPr>
              <a:t>(</a:t>
            </a:r>
            <a:r>
              <a:rPr kumimoji="0" lang="en-US" sz="3200" b="1" i="0" u="none" strike="noStrike" kern="1200" cap="none" spc="0" normalizeH="0" baseline="0" noProof="0" dirty="0" err="1">
                <a:ln>
                  <a:noFill/>
                </a:ln>
                <a:solidFill>
                  <a:srgbClr val="002060"/>
                </a:solidFill>
                <a:effectLst/>
                <a:uLnTx/>
                <a:uFillTx/>
                <a:latin typeface="Calibri"/>
                <a:ea typeface="+mj-ea"/>
                <a:cs typeface="+mn-cs"/>
              </a:rPr>
              <a:t>teji</a:t>
            </a:r>
            <a:r>
              <a:rPr kumimoji="0" lang="en-US" sz="3200" b="1" i="0" u="none" strike="noStrike" kern="1200" cap="none" spc="0" normalizeH="0" baseline="0" noProof="0" dirty="0">
                <a:ln>
                  <a:noFill/>
                </a:ln>
                <a:solidFill>
                  <a:srgbClr val="002060"/>
                </a:solidFill>
                <a:effectLst/>
                <a:uLnTx/>
                <a:uFillTx/>
                <a:latin typeface="Calibri"/>
                <a:ea typeface="+mj-ea"/>
                <a:cs typeface="+mn-cs"/>
              </a:rPr>
              <a:t> </a:t>
            </a:r>
            <a:r>
              <a:rPr kumimoji="0" lang="en-US" sz="3200" b="1" i="0" u="none" strike="noStrike" kern="1200" cap="none" spc="0" normalizeH="0" baseline="0" noProof="0" dirty="0" err="1">
                <a:ln>
                  <a:noFill/>
                </a:ln>
                <a:solidFill>
                  <a:srgbClr val="002060"/>
                </a:solidFill>
                <a:effectLst/>
                <a:uLnTx/>
                <a:uFillTx/>
                <a:latin typeface="Calibri"/>
                <a:ea typeface="+mj-ea"/>
                <a:cs typeface="+mn-cs"/>
              </a:rPr>
              <a:t>baladna</a:t>
            </a:r>
            <a:r>
              <a:rPr kumimoji="0" lang="en-US" sz="3200" b="1" i="0" u="none" strike="noStrike" kern="1200" cap="none" spc="0" normalizeH="0" baseline="0" noProof="0" dirty="0">
                <a:ln>
                  <a:noFill/>
                </a:ln>
                <a:solidFill>
                  <a:srgbClr val="002060"/>
                </a:solidFill>
                <a:effectLst/>
                <a:uLnTx/>
                <a:uFillTx/>
                <a:latin typeface="Calibri"/>
                <a:ea typeface="+mj-ea"/>
                <a:cs typeface="+mn-cs"/>
              </a:rPr>
              <a:t> </a:t>
            </a:r>
            <a:r>
              <a:rPr kumimoji="0" lang="en-US" sz="3200" b="1" i="0" u="none" strike="noStrike" kern="1200" cap="none" spc="0" normalizeH="0" baseline="0" noProof="0" dirty="0" err="1">
                <a:ln>
                  <a:noFill/>
                </a:ln>
                <a:solidFill>
                  <a:srgbClr val="002060"/>
                </a:solidFill>
                <a:effectLst/>
                <a:uLnTx/>
                <a:uFillTx/>
                <a:latin typeface="Calibri"/>
                <a:ea typeface="+mj-ea"/>
                <a:cs typeface="+mn-cs"/>
              </a:rPr>
              <a:t>tani</a:t>
            </a:r>
            <a:r>
              <a:rPr kumimoji="0" lang="en-US" sz="3200" b="1" i="0" u="none" strike="noStrike" kern="1200" cap="none" spc="0" normalizeH="0" baseline="0" noProof="0" dirty="0">
                <a:ln>
                  <a:noFill/>
                </a:ln>
                <a:solidFill>
                  <a:srgbClr val="002060"/>
                </a:solidFill>
                <a:effectLst/>
                <a:uLnTx/>
                <a:uFillTx/>
                <a:latin typeface="Calibri"/>
                <a:ea typeface="+mj-ea"/>
                <a:cs typeface="+mn-cs"/>
              </a:rPr>
              <a:t>   </a:t>
            </a:r>
            <a:r>
              <a:rPr kumimoji="0" lang="en-US" sz="3200" b="1" i="0" u="none" strike="noStrike" kern="1200" cap="none" spc="0" normalizeH="0" baseline="0" noProof="0" dirty="0" err="1">
                <a:ln>
                  <a:noFill/>
                </a:ln>
                <a:solidFill>
                  <a:srgbClr val="002060"/>
                </a:solidFill>
                <a:effectLst/>
                <a:uLnTx/>
                <a:uFillTx/>
                <a:latin typeface="Calibri"/>
                <a:ea typeface="+mj-ea"/>
                <a:cs typeface="+mn-cs"/>
              </a:rPr>
              <a:t>teji</a:t>
            </a:r>
            <a:r>
              <a:rPr kumimoji="0" lang="en-US" sz="3200" b="1" i="0" u="none" strike="noStrike" kern="1200" cap="none" spc="0" normalizeH="0" baseline="0" noProof="0" dirty="0">
                <a:ln>
                  <a:noFill/>
                </a:ln>
                <a:solidFill>
                  <a:srgbClr val="002060"/>
                </a:solidFill>
                <a:effectLst/>
                <a:uLnTx/>
                <a:uFillTx/>
                <a:latin typeface="Calibri"/>
                <a:ea typeface="+mj-ea"/>
                <a:cs typeface="+mn-cs"/>
              </a:rPr>
              <a:t> </a:t>
            </a:r>
            <a:r>
              <a:rPr kumimoji="0" lang="en-US" sz="3200" b="1" i="0" u="none" strike="noStrike" kern="1200" cap="none" spc="0" normalizeH="0" baseline="0" noProof="0" dirty="0" err="1">
                <a:ln>
                  <a:noFill/>
                </a:ln>
                <a:solidFill>
                  <a:srgbClr val="002060"/>
                </a:solidFill>
                <a:effectLst/>
                <a:uLnTx/>
                <a:uFillTx/>
                <a:latin typeface="Calibri"/>
                <a:ea typeface="+mj-ea"/>
                <a:cs typeface="+mn-cs"/>
              </a:rPr>
              <a:t>beotna</a:t>
            </a:r>
            <a:r>
              <a:rPr kumimoji="0" lang="en-US" sz="3200" b="1" i="0" u="none" strike="noStrike" kern="1200" cap="none" spc="0" normalizeH="0" baseline="0" noProof="0" dirty="0">
                <a:ln>
                  <a:noFill/>
                </a:ln>
                <a:solidFill>
                  <a:srgbClr val="002060"/>
                </a:solidFill>
                <a:effectLst/>
                <a:uLnTx/>
                <a:uFillTx/>
                <a:latin typeface="Calibri"/>
                <a:ea typeface="+mj-ea"/>
                <a:cs typeface="+mn-cs"/>
              </a:rPr>
              <a:t> </a:t>
            </a:r>
            <a:r>
              <a:rPr kumimoji="0" lang="en-US" sz="3200" b="1" i="0" u="none" strike="noStrike" kern="1200" cap="none" spc="0" normalizeH="0" baseline="0" noProof="0" dirty="0" err="1">
                <a:ln>
                  <a:noFill/>
                </a:ln>
                <a:solidFill>
                  <a:srgbClr val="002060"/>
                </a:solidFill>
                <a:effectLst/>
                <a:uLnTx/>
                <a:uFillTx/>
                <a:latin typeface="Calibri"/>
                <a:ea typeface="+mj-ea"/>
                <a:cs typeface="+mn-cs"/>
              </a:rPr>
              <a:t>tani</a:t>
            </a:r>
            <a:r>
              <a:rPr kumimoji="0" lang="en-US" sz="3200" b="1" i="0" u="none" strike="noStrike" kern="1200" cap="none" spc="0" normalizeH="0" baseline="0" noProof="0" dirty="0">
                <a:ln>
                  <a:noFill/>
                </a:ln>
                <a:solidFill>
                  <a:srgbClr val="002060"/>
                </a:solidFill>
                <a:effectLst/>
                <a:uLnTx/>
                <a:uFillTx/>
                <a:latin typeface="Calibri"/>
                <a:ea typeface="+mj-ea"/>
                <a:cs typeface="+mn-cs"/>
              </a:rPr>
              <a:t>)2</a:t>
            </a:r>
            <a:br>
              <a:rPr kumimoji="0" lang="en-US" sz="3200" b="1" i="0" u="none" strike="noStrike" kern="1200" cap="none" spc="0" normalizeH="0" baseline="0" noProof="0" dirty="0">
                <a:ln>
                  <a:noFill/>
                </a:ln>
                <a:solidFill>
                  <a:srgbClr val="002060"/>
                </a:solidFill>
                <a:effectLst/>
                <a:uLnTx/>
                <a:uFillTx/>
                <a:latin typeface="Calibri"/>
                <a:ea typeface="+mj-ea"/>
                <a:cs typeface="+mn-cs"/>
              </a:rPr>
            </a:br>
            <a:r>
              <a:rPr kumimoji="0" lang="en-US" sz="3200" b="1" i="0" u="none" strike="noStrike" kern="1200" cap="none" spc="0" normalizeH="0" baseline="0" noProof="0" dirty="0" err="1">
                <a:ln>
                  <a:noFill/>
                </a:ln>
                <a:solidFill>
                  <a:srgbClr val="002060"/>
                </a:solidFill>
                <a:effectLst/>
                <a:uLnTx/>
                <a:uFillTx/>
                <a:latin typeface="Calibri"/>
                <a:ea typeface="+mj-ea"/>
                <a:cs typeface="+mn-cs"/>
              </a:rPr>
              <a:t>berroh</a:t>
            </a:r>
            <a:r>
              <a:rPr kumimoji="0" lang="en-US" sz="3200" b="1" i="0" u="none" strike="noStrike" kern="1200" cap="none" spc="0" normalizeH="0" baseline="0" noProof="0" dirty="0">
                <a:ln>
                  <a:noFill/>
                </a:ln>
                <a:solidFill>
                  <a:srgbClr val="002060"/>
                </a:solidFill>
                <a:effectLst/>
                <a:uLnTx/>
                <a:uFillTx/>
                <a:latin typeface="Calibri"/>
                <a:ea typeface="+mj-ea"/>
                <a:cs typeface="+mn-cs"/>
              </a:rPr>
              <a:t> be </a:t>
            </a:r>
            <a:r>
              <a:rPr kumimoji="0" lang="en-US" sz="3200" b="1" i="0" u="none" strike="noStrike" kern="1200" cap="none" spc="0" normalizeH="0" baseline="0" noProof="0" dirty="0" err="1">
                <a:ln>
                  <a:noFill/>
                </a:ln>
                <a:solidFill>
                  <a:srgbClr val="002060"/>
                </a:solidFill>
                <a:effectLst/>
                <a:uLnTx/>
                <a:uFillTx/>
                <a:latin typeface="Calibri"/>
                <a:ea typeface="+mj-ea"/>
                <a:cs typeface="+mn-cs"/>
              </a:rPr>
              <a:t>enjeelak</a:t>
            </a:r>
            <a:r>
              <a:rPr kumimoji="0" lang="en-US" sz="3200" b="1" i="0" u="none" strike="noStrike" kern="1200" cap="none" spc="0" normalizeH="0" baseline="0" noProof="0" dirty="0">
                <a:ln>
                  <a:noFill/>
                </a:ln>
                <a:solidFill>
                  <a:srgbClr val="002060"/>
                </a:solidFill>
                <a:effectLst/>
                <a:uLnTx/>
                <a:uFillTx/>
                <a:latin typeface="Calibri"/>
                <a:ea typeface="+mj-ea"/>
                <a:cs typeface="+mn-cs"/>
              </a:rPr>
              <a:t>   </a:t>
            </a:r>
            <a:r>
              <a:rPr kumimoji="0" lang="en-US" sz="3200" b="1" i="0" u="none" strike="noStrike" kern="1200" cap="none" spc="0" normalizeH="0" baseline="0" noProof="0" dirty="0" err="1">
                <a:ln>
                  <a:noFill/>
                </a:ln>
                <a:solidFill>
                  <a:srgbClr val="002060"/>
                </a:solidFill>
                <a:effectLst/>
                <a:uLnTx/>
                <a:uFillTx/>
                <a:latin typeface="Calibri"/>
                <a:ea typeface="+mj-ea"/>
                <a:cs typeface="+mn-cs"/>
              </a:rPr>
              <a:t>berroh</a:t>
            </a:r>
            <a:r>
              <a:rPr kumimoji="0" lang="en-US" sz="3200" b="1" i="0" u="none" strike="noStrike" kern="1200" cap="none" spc="0" normalizeH="0" baseline="0" noProof="0" dirty="0">
                <a:ln>
                  <a:noFill/>
                </a:ln>
                <a:solidFill>
                  <a:srgbClr val="002060"/>
                </a:solidFill>
                <a:effectLst/>
                <a:uLnTx/>
                <a:uFillTx/>
                <a:latin typeface="Calibri"/>
                <a:ea typeface="+mj-ea"/>
                <a:cs typeface="+mn-cs"/>
              </a:rPr>
              <a:t> </a:t>
            </a:r>
            <a:r>
              <a:rPr kumimoji="0" lang="en-US" sz="3200" b="1" i="0" u="none" strike="noStrike" kern="1200" cap="none" spc="0" normalizeH="0" baseline="0" noProof="0" dirty="0" err="1">
                <a:ln>
                  <a:noFill/>
                </a:ln>
                <a:solidFill>
                  <a:srgbClr val="002060"/>
                </a:solidFill>
                <a:effectLst/>
                <a:uLnTx/>
                <a:uFillTx/>
                <a:latin typeface="Calibri"/>
                <a:ea typeface="+mj-ea"/>
                <a:cs typeface="+mn-cs"/>
              </a:rPr>
              <a:t>baqa</a:t>
            </a:r>
            <a:r>
              <a:rPr kumimoji="0" lang="en-US" sz="3200" b="1" i="0" u="none" strike="noStrike" kern="1200" cap="none" spc="0" normalizeH="0" baseline="0" noProof="0" dirty="0">
                <a:ln>
                  <a:noFill/>
                </a:ln>
                <a:solidFill>
                  <a:srgbClr val="002060"/>
                </a:solidFill>
                <a:effectLst/>
                <a:uLnTx/>
                <a:uFillTx/>
                <a:latin typeface="Calibri"/>
                <a:ea typeface="+mj-ea"/>
                <a:cs typeface="+mn-cs"/>
              </a:rPr>
              <a:t> </a:t>
            </a:r>
            <a:r>
              <a:rPr kumimoji="0" lang="en-US" sz="3200" b="1" i="0" u="none" strike="noStrike" kern="1200" cap="none" spc="0" normalizeH="0" baseline="0" noProof="0" dirty="0" err="1">
                <a:ln>
                  <a:noFill/>
                </a:ln>
                <a:solidFill>
                  <a:srgbClr val="002060"/>
                </a:solidFill>
                <a:effectLst/>
                <a:uLnTx/>
                <a:uFillTx/>
                <a:latin typeface="Calibri"/>
                <a:ea typeface="+mj-ea"/>
                <a:cs typeface="+mn-cs"/>
              </a:rPr>
              <a:t>njeelak</a:t>
            </a:r>
            <a:br>
              <a:rPr kumimoji="0" lang="en-US" sz="800" b="1" i="0" u="none" strike="noStrike" kern="1200" cap="none" spc="0" normalizeH="0" baseline="0" noProof="0" dirty="0">
                <a:ln>
                  <a:noFill/>
                </a:ln>
                <a:solidFill>
                  <a:srgbClr val="005024"/>
                </a:solidFill>
                <a:effectLst/>
                <a:uLnTx/>
                <a:uFillTx/>
                <a:latin typeface="Calibri"/>
                <a:ea typeface="+mj-ea"/>
                <a:cs typeface="+mn-cs"/>
              </a:rPr>
            </a:br>
            <a:endParaRPr kumimoji="0" lang="ar-EG" sz="800" b="1" i="0" u="none" strike="noStrike" kern="1200" cap="none" spc="0" normalizeH="0" baseline="0" noProof="0" dirty="0">
              <a:ln>
                <a:noFill/>
              </a:ln>
              <a:solidFill>
                <a:srgbClr val="005024"/>
              </a:solidFill>
              <a:effectLst/>
              <a:uLnTx/>
              <a:uFillTx/>
              <a:latin typeface="Calibri"/>
              <a:ea typeface="+mj-ea"/>
              <a:cs typeface="+mn-cs"/>
            </a:endParaRPr>
          </a:p>
          <a:p>
            <a:pPr rtl="1"/>
            <a:endParaRPr lang="ar-EG" sz="800" b="1" dirty="0">
              <a:solidFill>
                <a:srgbClr val="005024"/>
              </a:solidFill>
              <a:latin typeface="Calibri"/>
              <a:cs typeface="+mn-cs"/>
            </a:endParaRPr>
          </a:p>
          <a:p>
            <a:pPr rtl="1"/>
            <a:endParaRPr kumimoji="0" lang="ar-EG" sz="200" b="1" i="0" u="none" strike="noStrike" kern="1200" cap="none" spc="0" normalizeH="0" baseline="0" noProof="0" dirty="0">
              <a:ln>
                <a:noFill/>
              </a:ln>
              <a:solidFill>
                <a:srgbClr val="005024"/>
              </a:solidFill>
              <a:effectLst/>
              <a:uLnTx/>
              <a:uFillTx/>
              <a:latin typeface="Calibri"/>
              <a:ea typeface="+mj-ea"/>
              <a:cs typeface="+mn-cs"/>
            </a:endParaRPr>
          </a:p>
          <a:p>
            <a:pPr rtl="1"/>
            <a:br>
              <a:rPr kumimoji="0" lang="en-US" sz="800" b="1" i="0" u="none" strike="noStrike" kern="1200" cap="none" spc="0" normalizeH="0" baseline="0" noProof="0" dirty="0">
                <a:ln>
                  <a:noFill/>
                </a:ln>
                <a:solidFill>
                  <a:srgbClr val="005024"/>
                </a:solidFill>
                <a:effectLst/>
                <a:uLnTx/>
                <a:uFillTx/>
                <a:latin typeface="Calibri"/>
                <a:ea typeface="+mj-ea"/>
                <a:cs typeface="+mn-cs"/>
              </a:rPr>
            </a:br>
            <a:r>
              <a:rPr kumimoji="0" lang="en-US" sz="3000" b="1" i="0" u="none" strike="noStrike" kern="1200" cap="none" spc="0" normalizeH="0" baseline="0" noProof="0" dirty="0">
                <a:ln>
                  <a:noFill/>
                </a:ln>
                <a:solidFill>
                  <a:srgbClr val="005024"/>
                </a:solidFill>
                <a:effectLst/>
                <a:uLnTx/>
                <a:uFillTx/>
                <a:latin typeface="Calibri"/>
                <a:ea typeface="+mj-ea"/>
                <a:cs typeface="+mn-cs"/>
              </a:rPr>
              <a:t>We want You to come back to our homes and to our </a:t>
            </a:r>
          </a:p>
          <a:p>
            <a:pPr rtl="1"/>
            <a:r>
              <a:rPr kumimoji="0" lang="en-US" sz="3000" b="1" i="0" u="none" strike="noStrike" kern="1200" cap="none" spc="0" normalizeH="0" baseline="0" noProof="0" dirty="0">
                <a:ln>
                  <a:noFill/>
                </a:ln>
                <a:solidFill>
                  <a:srgbClr val="005024"/>
                </a:solidFill>
                <a:effectLst/>
                <a:uLnTx/>
                <a:uFillTx/>
                <a:latin typeface="Calibri"/>
                <a:ea typeface="+mj-ea"/>
                <a:cs typeface="+mn-cs"/>
              </a:rPr>
              <a:t>country in Spirit and in the holy word.</a:t>
            </a:r>
            <a:endParaRPr lang="ar-EG" sz="3000" b="1" dirty="0">
              <a:solidFill>
                <a:srgbClr val="005024"/>
              </a:solidFill>
              <a:cs typeface="+mn-cs"/>
            </a:endParaRPr>
          </a:p>
        </p:txBody>
      </p:sp>
    </p:spTree>
    <p:extLst>
      <p:ext uri="{BB962C8B-B14F-4D97-AF65-F5344CB8AC3E}">
        <p14:creationId xmlns:p14="http://schemas.microsoft.com/office/powerpoint/2010/main" val="24095607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3" descr="264012735_957065451854111_1597628789508736134_n.jpg"/>
          <p:cNvPicPr>
            <a:picLocks noChangeAspect="1"/>
          </p:cNvPicPr>
          <p:nvPr/>
        </p:nvPicPr>
        <p:blipFill>
          <a:blip r:embed="rId3"/>
          <a:stretch>
            <a:fillRect/>
          </a:stretch>
        </p:blipFill>
        <p:spPr>
          <a:xfrm>
            <a:off x="0" y="0"/>
            <a:ext cx="9144000" cy="6857999"/>
          </a:xfrm>
          <a:prstGeom prst="rect">
            <a:avLst/>
          </a:prstGeom>
        </p:spPr>
      </p:pic>
      <p:sp>
        <p:nvSpPr>
          <p:cNvPr id="7" name="Rectangle 2">
            <a:extLst>
              <a:ext uri="{FF2B5EF4-FFF2-40B4-BE49-F238E27FC236}">
                <a16:creationId xmlns:a16="http://schemas.microsoft.com/office/drawing/2014/main" id="{7D7F80BE-2997-4C32-AD1C-44FA6287BB82}"/>
              </a:ext>
            </a:extLst>
          </p:cNvPr>
          <p:cNvSpPr txBox="1">
            <a:spLocks noChangeArrowheads="1"/>
          </p:cNvSpPr>
          <p:nvPr/>
        </p:nvSpPr>
        <p:spPr>
          <a:xfrm>
            <a:off x="0" y="76200"/>
            <a:ext cx="9144000" cy="7162800"/>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rtl="1"/>
            <a:r>
              <a:rPr kumimoji="0" lang="en-US" sz="2800" b="1" i="0" u="none" strike="noStrike" kern="0" cap="none" spc="0" normalizeH="0" baseline="0" noProof="0" dirty="0">
                <a:ln>
                  <a:noFill/>
                </a:ln>
                <a:solidFill>
                  <a:srgbClr val="000000"/>
                </a:solidFill>
                <a:effectLst/>
                <a:uLnTx/>
                <a:uFillTx/>
                <a:latin typeface="Arial"/>
                <a:ea typeface="+mj-ea"/>
                <a:cs typeface="Arial"/>
              </a:rPr>
              <a:t>3</a:t>
            </a:r>
            <a:r>
              <a:rPr kumimoji="0" lang="ar-EG" sz="2800" b="1" i="0" u="none" strike="noStrike" kern="0" cap="none" spc="0" normalizeH="0" baseline="0" noProof="0" dirty="0">
                <a:ln>
                  <a:noFill/>
                </a:ln>
                <a:solidFill>
                  <a:srgbClr val="000000"/>
                </a:solidFill>
                <a:effectLst/>
                <a:uLnTx/>
                <a:uFillTx/>
                <a:latin typeface="Arial"/>
                <a:ea typeface="+mj-ea"/>
                <a:cs typeface="Arial"/>
              </a:rPr>
              <a:t>- </a:t>
            </a:r>
            <a:r>
              <a:rPr kumimoji="0" lang="ar-EG" b="1" i="0" u="none" strike="noStrike" kern="1200" cap="none" spc="0" normalizeH="0" baseline="0" noProof="0" dirty="0">
                <a:ln>
                  <a:noFill/>
                </a:ln>
                <a:solidFill>
                  <a:prstClr val="black"/>
                </a:solidFill>
                <a:effectLst/>
                <a:uLnTx/>
                <a:uFillTx/>
                <a:latin typeface="Calibri"/>
                <a:ea typeface="+mj-ea"/>
                <a:cs typeface="+mn-cs"/>
              </a:rPr>
              <a:t>(نِشهَد هِنا عَن اِسمك </a:t>
            </a:r>
            <a:r>
              <a:rPr kumimoji="0" lang="ar-EG" b="1" i="0" u="none" strike="noStrike" kern="1200" cap="none" spc="0" normalizeH="0" baseline="0" noProof="0" dirty="0" err="1">
                <a:ln>
                  <a:noFill/>
                </a:ln>
                <a:solidFill>
                  <a:prstClr val="black"/>
                </a:solidFill>
                <a:effectLst/>
                <a:uLnTx/>
                <a:uFillTx/>
                <a:latin typeface="Calibri"/>
                <a:ea typeface="+mj-ea"/>
                <a:cs typeface="+mn-cs"/>
              </a:rPr>
              <a:t>وِإنتَ</a:t>
            </a:r>
            <a:r>
              <a:rPr kumimoji="0" lang="ar-EG" b="1" i="0" u="none" strike="noStrike" kern="1200" cap="none" spc="0" normalizeH="0" baseline="0" noProof="0" dirty="0">
                <a:ln>
                  <a:noFill/>
                </a:ln>
                <a:solidFill>
                  <a:prstClr val="black"/>
                </a:solidFill>
                <a:effectLst/>
                <a:uLnTx/>
                <a:uFillTx/>
                <a:latin typeface="Calibri"/>
                <a:ea typeface="+mj-ea"/>
                <a:cs typeface="+mn-cs"/>
              </a:rPr>
              <a:t> شَاهِد عَنَّا</a:t>
            </a:r>
            <a:br>
              <a:rPr kumimoji="0" lang="ar-EG" b="1" i="0" u="none" strike="noStrike" kern="1200" cap="none" spc="0" normalizeH="0" baseline="0" noProof="0" dirty="0">
                <a:ln>
                  <a:noFill/>
                </a:ln>
                <a:solidFill>
                  <a:prstClr val="black"/>
                </a:solidFill>
                <a:effectLst/>
                <a:uLnTx/>
                <a:uFillTx/>
                <a:latin typeface="Calibri"/>
                <a:ea typeface="+mj-ea"/>
                <a:cs typeface="+mn-cs"/>
              </a:rPr>
            </a:br>
            <a:r>
              <a:rPr kumimoji="0" lang="ar-EG" b="1" i="0" u="none" strike="noStrike" kern="1200" cap="none" spc="0" normalizeH="0" baseline="0" noProof="0" dirty="0">
                <a:ln>
                  <a:noFill/>
                </a:ln>
                <a:solidFill>
                  <a:prstClr val="black"/>
                </a:solidFill>
                <a:effectLst/>
                <a:uLnTx/>
                <a:uFillTx/>
                <a:latin typeface="Calibri"/>
                <a:ea typeface="+mj-ea"/>
                <a:cs typeface="+mn-cs"/>
              </a:rPr>
              <a:t>نِحمِل بفَرَح نِيرك </a:t>
            </a:r>
            <a:r>
              <a:rPr kumimoji="0" lang="ar-EG" b="1" i="0" u="none" strike="noStrike" kern="1200" cap="none" spc="0" normalizeH="0" baseline="0" noProof="0" dirty="0" err="1">
                <a:ln>
                  <a:noFill/>
                </a:ln>
                <a:solidFill>
                  <a:prstClr val="black"/>
                </a:solidFill>
                <a:effectLst/>
                <a:uLnTx/>
                <a:uFillTx/>
                <a:latin typeface="Calibri"/>
                <a:ea typeface="+mj-ea"/>
                <a:cs typeface="+mn-cs"/>
              </a:rPr>
              <a:t>وِإنتَ</a:t>
            </a:r>
            <a:r>
              <a:rPr kumimoji="0" lang="ar-EG" b="1" i="0" u="none" strike="noStrike" kern="1200" cap="none" spc="0" normalizeH="0" baseline="0" noProof="0" dirty="0">
                <a:ln>
                  <a:noFill/>
                </a:ln>
                <a:solidFill>
                  <a:prstClr val="black"/>
                </a:solidFill>
                <a:effectLst/>
                <a:uLnTx/>
                <a:uFillTx/>
                <a:latin typeface="Calibri"/>
                <a:ea typeface="+mj-ea"/>
                <a:cs typeface="+mn-cs"/>
              </a:rPr>
              <a:t> اللي </a:t>
            </a:r>
            <a:r>
              <a:rPr kumimoji="0" lang="ar-EG" b="1" i="0" u="none" strike="noStrike" kern="1200" cap="none" spc="0" normalizeH="0" baseline="0" noProof="0" dirty="0" err="1">
                <a:ln>
                  <a:noFill/>
                </a:ln>
                <a:solidFill>
                  <a:prstClr val="black"/>
                </a:solidFill>
                <a:effectLst/>
                <a:uLnTx/>
                <a:uFillTx/>
                <a:latin typeface="Calibri"/>
                <a:ea typeface="+mj-ea"/>
                <a:cs typeface="+mn-cs"/>
              </a:rPr>
              <a:t>شَايلنـــــا</a:t>
            </a:r>
            <a:r>
              <a:rPr kumimoji="0" lang="ar-EG" b="1" i="0" u="none" strike="noStrike" kern="1200" cap="none" spc="0" normalizeH="0" baseline="0" noProof="0" dirty="0">
                <a:ln>
                  <a:noFill/>
                </a:ln>
                <a:solidFill>
                  <a:prstClr val="black"/>
                </a:solidFill>
                <a:effectLst/>
                <a:uLnTx/>
                <a:uFillTx/>
                <a:latin typeface="Calibri"/>
                <a:ea typeface="+mj-ea"/>
                <a:cs typeface="+mn-cs"/>
              </a:rPr>
              <a:t>)</a:t>
            </a:r>
            <a:r>
              <a:rPr kumimoji="0" lang="ar-EG" sz="3200" b="1" i="0" u="none" strike="noStrike" kern="1200" cap="none" spc="0" normalizeH="0" baseline="0" noProof="0" dirty="0">
                <a:ln>
                  <a:noFill/>
                </a:ln>
                <a:solidFill>
                  <a:prstClr val="black"/>
                </a:solidFill>
                <a:effectLst/>
                <a:uLnTx/>
                <a:uFillTx/>
                <a:latin typeface="Calibri"/>
                <a:ea typeface="+mj-ea"/>
                <a:cs typeface="+mn-cs"/>
              </a:rPr>
              <a:t>2</a:t>
            </a:r>
            <a:br>
              <a:rPr kumimoji="0" lang="ar-EG" b="1" i="0" u="none" strike="noStrike" kern="1200" cap="none" spc="0" normalizeH="0" baseline="0" noProof="0" dirty="0">
                <a:ln>
                  <a:noFill/>
                </a:ln>
                <a:solidFill>
                  <a:prstClr val="black"/>
                </a:solidFill>
                <a:effectLst/>
                <a:uLnTx/>
                <a:uFillTx/>
                <a:latin typeface="Calibri"/>
                <a:ea typeface="+mj-ea"/>
                <a:cs typeface="+mn-cs"/>
              </a:rPr>
            </a:br>
            <a:r>
              <a:rPr kumimoji="0" lang="ar-EG" b="1" i="0" u="none" strike="noStrike" kern="1200" cap="none" spc="0" normalizeH="0" baseline="0" noProof="0" dirty="0">
                <a:ln>
                  <a:noFill/>
                </a:ln>
                <a:solidFill>
                  <a:prstClr val="black"/>
                </a:solidFill>
                <a:effectLst/>
                <a:uLnTx/>
                <a:uFillTx/>
                <a:latin typeface="Calibri"/>
                <a:ea typeface="+mj-ea"/>
                <a:cs typeface="+mn-cs"/>
              </a:rPr>
              <a:t>(نِخدِم هِنــــا في ولادك </a:t>
            </a:r>
            <a:r>
              <a:rPr kumimoji="0" lang="ar-EG" b="1" i="0" u="none" strike="noStrike" kern="1200" cap="none" spc="0" normalizeH="0" baseline="0" noProof="0" dirty="0" err="1">
                <a:ln>
                  <a:noFill/>
                </a:ln>
                <a:solidFill>
                  <a:prstClr val="black"/>
                </a:solidFill>
                <a:effectLst/>
                <a:uLnTx/>
                <a:uFillTx/>
                <a:latin typeface="Calibri"/>
                <a:ea typeface="+mj-ea"/>
                <a:cs typeface="+mn-cs"/>
              </a:rPr>
              <a:t>وبتِخدِم</a:t>
            </a:r>
            <a:r>
              <a:rPr kumimoji="0" lang="ar-EG" b="1" i="0" u="none" strike="noStrike" kern="1200" cap="none" spc="0" normalizeH="0" baseline="0" noProof="0" dirty="0">
                <a:ln>
                  <a:noFill/>
                </a:ln>
                <a:solidFill>
                  <a:prstClr val="black"/>
                </a:solidFill>
                <a:effectLst/>
                <a:uLnTx/>
                <a:uFillTx/>
                <a:latin typeface="Calibri"/>
                <a:ea typeface="+mj-ea"/>
                <a:cs typeface="+mn-cs"/>
              </a:rPr>
              <a:t> فِينــــا)</a:t>
            </a:r>
            <a:r>
              <a:rPr kumimoji="0" lang="ar-EG" sz="3600" b="1" i="0" u="none" strike="noStrike" kern="1200" cap="none" spc="0" normalizeH="0" baseline="0" noProof="0" dirty="0">
                <a:ln>
                  <a:noFill/>
                </a:ln>
                <a:solidFill>
                  <a:prstClr val="black"/>
                </a:solidFill>
                <a:effectLst/>
                <a:uLnTx/>
                <a:uFillTx/>
                <a:latin typeface="Calibri"/>
                <a:ea typeface="+mj-ea"/>
                <a:cs typeface="+mn-cs"/>
              </a:rPr>
              <a:t>2</a:t>
            </a:r>
            <a:br>
              <a:rPr kumimoji="0" lang="ar-EG" b="1" i="0" u="none" strike="noStrike" kern="1200" cap="none" spc="0" normalizeH="0" baseline="0" noProof="0" dirty="0">
                <a:ln>
                  <a:noFill/>
                </a:ln>
                <a:solidFill>
                  <a:prstClr val="black"/>
                </a:solidFill>
                <a:effectLst/>
                <a:uLnTx/>
                <a:uFillTx/>
                <a:latin typeface="Calibri"/>
                <a:ea typeface="+mj-ea"/>
                <a:cs typeface="+mn-cs"/>
              </a:rPr>
            </a:br>
            <a:r>
              <a:rPr kumimoji="0" lang="ar-EG" b="1" i="0" u="none" strike="noStrike" kern="1200" cap="none" spc="0" normalizeH="0" baseline="0" noProof="0" dirty="0">
                <a:ln>
                  <a:noFill/>
                </a:ln>
                <a:solidFill>
                  <a:prstClr val="black"/>
                </a:solidFill>
                <a:effectLst/>
                <a:uLnTx/>
                <a:uFillTx/>
                <a:latin typeface="Calibri"/>
                <a:ea typeface="+mj-ea"/>
                <a:cs typeface="+mn-cs"/>
              </a:rPr>
              <a:t>نِحمِي إيمَان إنجيلك </a:t>
            </a:r>
            <a:r>
              <a:rPr kumimoji="0" lang="ar-EG" b="1" i="0" u="none" strike="noStrike" kern="1200" cap="none" spc="0" normalizeH="0" baseline="0" noProof="0" dirty="0" err="1">
                <a:ln>
                  <a:noFill/>
                </a:ln>
                <a:solidFill>
                  <a:prstClr val="black"/>
                </a:solidFill>
                <a:effectLst/>
                <a:uLnTx/>
                <a:uFillTx/>
                <a:latin typeface="Calibri"/>
                <a:ea typeface="+mj-ea"/>
                <a:cs typeface="+mn-cs"/>
              </a:rPr>
              <a:t>وِإنتَ</a:t>
            </a:r>
            <a:r>
              <a:rPr kumimoji="0" lang="ar-EG" b="1" i="0" u="none" strike="noStrike" kern="1200" cap="none" spc="0" normalizeH="0" baseline="0" noProof="0" dirty="0">
                <a:ln>
                  <a:noFill/>
                </a:ln>
                <a:solidFill>
                  <a:prstClr val="black"/>
                </a:solidFill>
                <a:effectLst/>
                <a:uLnTx/>
                <a:uFillTx/>
                <a:latin typeface="Calibri"/>
                <a:ea typeface="+mj-ea"/>
                <a:cs typeface="+mn-cs"/>
              </a:rPr>
              <a:t> اللي حَامِينــا</a:t>
            </a:r>
          </a:p>
          <a:p>
            <a:pPr rtl="1"/>
            <a:br>
              <a:rPr kumimoji="0" lang="ar-EG" sz="800" b="1" i="0" u="none" strike="noStrike" kern="1200" cap="none" spc="0" normalizeH="0" baseline="0" noProof="0" dirty="0">
                <a:ln>
                  <a:noFill/>
                </a:ln>
                <a:solidFill>
                  <a:prstClr val="black"/>
                </a:solidFill>
                <a:effectLst/>
                <a:uLnTx/>
                <a:uFillTx/>
                <a:latin typeface="Calibri"/>
                <a:ea typeface="+mj-ea"/>
                <a:cs typeface="+mn-cs"/>
              </a:rPr>
            </a:br>
            <a:r>
              <a:rPr kumimoji="0" lang="en-US" sz="2800" b="1" i="0" u="none" strike="noStrike" kern="1200" cap="none" spc="0" normalizeH="0" baseline="0" noProof="0" dirty="0">
                <a:ln>
                  <a:noFill/>
                </a:ln>
                <a:solidFill>
                  <a:srgbClr val="FF0000"/>
                </a:solidFill>
                <a:effectLst/>
                <a:uLnTx/>
                <a:uFillTx/>
                <a:latin typeface="Calibri"/>
                <a:ea typeface="+mj-ea"/>
                <a:cs typeface="+mn-cs"/>
              </a:rPr>
              <a:t>(</a:t>
            </a:r>
            <a:r>
              <a:rPr kumimoji="0" lang="en-US" sz="2800" b="1" i="0" u="none" strike="noStrike" kern="1200" cap="none" spc="0" normalizeH="0" baseline="0" noProof="0" dirty="0" err="1">
                <a:ln>
                  <a:noFill/>
                </a:ln>
                <a:solidFill>
                  <a:srgbClr val="FF0000"/>
                </a:solidFill>
                <a:effectLst/>
                <a:uLnTx/>
                <a:uFillTx/>
                <a:latin typeface="Calibri"/>
                <a:ea typeface="+mj-ea"/>
                <a:cs typeface="+mn-cs"/>
              </a:rPr>
              <a:t>neshhad</a:t>
            </a:r>
            <a:r>
              <a:rPr kumimoji="0" lang="en-US" sz="2800" b="1" i="0" u="none" strike="noStrike" kern="1200" cap="none" spc="0" normalizeH="0" baseline="0" noProof="0" dirty="0">
                <a:ln>
                  <a:noFill/>
                </a:ln>
                <a:solidFill>
                  <a:srgbClr val="FF0000"/>
                </a:solidFill>
                <a:effectLst/>
                <a:uLnTx/>
                <a:uFillTx/>
                <a:latin typeface="Calibri"/>
                <a:ea typeface="+mj-ea"/>
                <a:cs typeface="+mn-cs"/>
              </a:rPr>
              <a:t> </a:t>
            </a:r>
            <a:r>
              <a:rPr kumimoji="0" lang="en-US" sz="2800" b="1" i="0" u="none" strike="noStrike" kern="1200" cap="none" spc="0" normalizeH="0" baseline="0" noProof="0" dirty="0" err="1">
                <a:ln>
                  <a:noFill/>
                </a:ln>
                <a:solidFill>
                  <a:srgbClr val="FF0000"/>
                </a:solidFill>
                <a:effectLst/>
                <a:uLnTx/>
                <a:uFillTx/>
                <a:latin typeface="Calibri"/>
                <a:ea typeface="+mj-ea"/>
                <a:cs typeface="+mn-cs"/>
              </a:rPr>
              <a:t>hena</a:t>
            </a:r>
            <a:r>
              <a:rPr kumimoji="0" lang="en-US" sz="2800" b="1" i="0" u="none" strike="noStrike" kern="1200" cap="none" spc="0" normalizeH="0" baseline="0" noProof="0" dirty="0">
                <a:ln>
                  <a:noFill/>
                </a:ln>
                <a:solidFill>
                  <a:srgbClr val="FF0000"/>
                </a:solidFill>
                <a:effectLst/>
                <a:uLnTx/>
                <a:uFillTx/>
                <a:latin typeface="Calibri"/>
                <a:ea typeface="+mj-ea"/>
                <a:cs typeface="+mn-cs"/>
              </a:rPr>
              <a:t> </a:t>
            </a:r>
            <a:r>
              <a:rPr kumimoji="0" lang="en-US" sz="2800" b="1" i="0" u="none" strike="noStrike" kern="1200" cap="none" spc="0" normalizeH="0" baseline="0" noProof="0" dirty="0" err="1">
                <a:ln>
                  <a:noFill/>
                </a:ln>
                <a:solidFill>
                  <a:srgbClr val="FF0000"/>
                </a:solidFill>
                <a:effectLst/>
                <a:uLnTx/>
                <a:uFillTx/>
                <a:latin typeface="Calibri"/>
                <a:ea typeface="+mj-ea"/>
                <a:cs typeface="+mn-cs"/>
              </a:rPr>
              <a:t>aan</a:t>
            </a:r>
            <a:r>
              <a:rPr kumimoji="0" lang="en-US" sz="2800" b="1" i="0" u="none" strike="noStrike" kern="1200" cap="none" spc="0" normalizeH="0" baseline="0" noProof="0" dirty="0">
                <a:ln>
                  <a:noFill/>
                </a:ln>
                <a:solidFill>
                  <a:srgbClr val="FF0000"/>
                </a:solidFill>
                <a:effectLst/>
                <a:uLnTx/>
                <a:uFillTx/>
                <a:latin typeface="Calibri"/>
                <a:ea typeface="+mj-ea"/>
                <a:cs typeface="+mn-cs"/>
              </a:rPr>
              <a:t> </a:t>
            </a:r>
            <a:r>
              <a:rPr kumimoji="0" lang="en-US" sz="2800" b="1" i="0" u="none" strike="noStrike" kern="1200" cap="none" spc="0" normalizeH="0" baseline="0" noProof="0" dirty="0" err="1">
                <a:ln>
                  <a:noFill/>
                </a:ln>
                <a:solidFill>
                  <a:srgbClr val="FF0000"/>
                </a:solidFill>
                <a:effectLst/>
                <a:uLnTx/>
                <a:uFillTx/>
                <a:latin typeface="Calibri"/>
                <a:ea typeface="+mj-ea"/>
                <a:cs typeface="+mn-cs"/>
              </a:rPr>
              <a:t>esmak</a:t>
            </a:r>
            <a:r>
              <a:rPr kumimoji="0" lang="en-US" sz="2800" b="1" i="0" u="none" strike="noStrike" kern="1200" cap="none" spc="0" normalizeH="0" baseline="0" noProof="0" dirty="0">
                <a:ln>
                  <a:noFill/>
                </a:ln>
                <a:solidFill>
                  <a:srgbClr val="FF0000"/>
                </a:solidFill>
                <a:effectLst/>
                <a:uLnTx/>
                <a:uFillTx/>
                <a:latin typeface="Calibri"/>
                <a:ea typeface="+mj-ea"/>
                <a:cs typeface="+mn-cs"/>
              </a:rPr>
              <a:t> </a:t>
            </a:r>
            <a:r>
              <a:rPr kumimoji="0" lang="en-US" sz="2800" b="1" i="0" u="none" strike="noStrike" kern="1200" cap="none" spc="0" normalizeH="0" baseline="0" noProof="0" dirty="0" err="1">
                <a:ln>
                  <a:noFill/>
                </a:ln>
                <a:solidFill>
                  <a:srgbClr val="FF0000"/>
                </a:solidFill>
                <a:effectLst/>
                <a:uLnTx/>
                <a:uFillTx/>
                <a:latin typeface="Calibri"/>
                <a:ea typeface="+mj-ea"/>
                <a:cs typeface="+mn-cs"/>
              </a:rPr>
              <a:t>wenta</a:t>
            </a:r>
            <a:r>
              <a:rPr kumimoji="0" lang="en-US" sz="2800" b="1" i="0" u="none" strike="noStrike" kern="1200" cap="none" spc="0" normalizeH="0" baseline="0" noProof="0" dirty="0">
                <a:ln>
                  <a:noFill/>
                </a:ln>
                <a:solidFill>
                  <a:srgbClr val="FF0000"/>
                </a:solidFill>
                <a:effectLst/>
                <a:uLnTx/>
                <a:uFillTx/>
                <a:latin typeface="Calibri"/>
                <a:ea typeface="+mj-ea"/>
                <a:cs typeface="+mn-cs"/>
              </a:rPr>
              <a:t> </a:t>
            </a:r>
            <a:r>
              <a:rPr kumimoji="0" lang="en-US" sz="2800" b="1" i="0" u="none" strike="noStrike" kern="1200" cap="none" spc="0" normalizeH="0" baseline="0" noProof="0" dirty="0" err="1">
                <a:ln>
                  <a:noFill/>
                </a:ln>
                <a:solidFill>
                  <a:srgbClr val="FF0000"/>
                </a:solidFill>
                <a:effectLst/>
                <a:uLnTx/>
                <a:uFillTx/>
                <a:latin typeface="Calibri"/>
                <a:ea typeface="+mj-ea"/>
                <a:cs typeface="+mn-cs"/>
              </a:rPr>
              <a:t>shahed</a:t>
            </a:r>
            <a:r>
              <a:rPr kumimoji="0" lang="en-US" sz="2800" b="1" i="0" u="none" strike="noStrike" kern="1200" cap="none" spc="0" normalizeH="0" baseline="0" noProof="0" dirty="0">
                <a:ln>
                  <a:noFill/>
                </a:ln>
                <a:solidFill>
                  <a:srgbClr val="FF0000"/>
                </a:solidFill>
                <a:effectLst/>
                <a:uLnTx/>
                <a:uFillTx/>
                <a:latin typeface="Calibri"/>
                <a:ea typeface="+mj-ea"/>
                <a:cs typeface="+mn-cs"/>
              </a:rPr>
              <a:t> </a:t>
            </a:r>
            <a:r>
              <a:rPr kumimoji="0" lang="en-US" sz="2800" b="1" i="0" u="none" strike="noStrike" kern="1200" cap="none" spc="0" normalizeH="0" baseline="0" noProof="0" dirty="0" err="1">
                <a:ln>
                  <a:noFill/>
                </a:ln>
                <a:solidFill>
                  <a:srgbClr val="FF0000"/>
                </a:solidFill>
                <a:effectLst/>
                <a:uLnTx/>
                <a:uFillTx/>
                <a:latin typeface="Calibri"/>
                <a:ea typeface="+mj-ea"/>
                <a:cs typeface="+mn-cs"/>
              </a:rPr>
              <a:t>aanna</a:t>
            </a:r>
            <a:br>
              <a:rPr kumimoji="0" lang="en-US" sz="2800" b="1" i="0" u="none" strike="noStrike" kern="1200" cap="none" spc="0" normalizeH="0" baseline="0" noProof="0" dirty="0">
                <a:ln>
                  <a:noFill/>
                </a:ln>
                <a:solidFill>
                  <a:srgbClr val="FF0000"/>
                </a:solidFill>
                <a:effectLst/>
                <a:uLnTx/>
                <a:uFillTx/>
                <a:latin typeface="Calibri"/>
                <a:ea typeface="+mj-ea"/>
                <a:cs typeface="+mn-cs"/>
              </a:rPr>
            </a:br>
            <a:r>
              <a:rPr kumimoji="0" lang="en-US" sz="2800" b="1" i="0" u="none" strike="noStrike" kern="1200" cap="none" spc="0" normalizeH="0" baseline="0" noProof="0" dirty="0" err="1">
                <a:ln>
                  <a:noFill/>
                </a:ln>
                <a:solidFill>
                  <a:srgbClr val="FF0000"/>
                </a:solidFill>
                <a:effectLst/>
                <a:uLnTx/>
                <a:uFillTx/>
                <a:latin typeface="Calibri"/>
                <a:ea typeface="+mj-ea"/>
                <a:cs typeface="+mn-cs"/>
              </a:rPr>
              <a:t>nehmel</a:t>
            </a:r>
            <a:r>
              <a:rPr kumimoji="0" lang="en-US" sz="2800" b="1" i="0" u="none" strike="noStrike" kern="1200" cap="none" spc="0" normalizeH="0" baseline="0" noProof="0" dirty="0">
                <a:ln>
                  <a:noFill/>
                </a:ln>
                <a:solidFill>
                  <a:srgbClr val="FF0000"/>
                </a:solidFill>
                <a:effectLst/>
                <a:uLnTx/>
                <a:uFillTx/>
                <a:latin typeface="Calibri"/>
                <a:ea typeface="+mj-ea"/>
                <a:cs typeface="+mn-cs"/>
              </a:rPr>
              <a:t> be </a:t>
            </a:r>
            <a:r>
              <a:rPr kumimoji="0" lang="en-US" sz="2800" b="1" i="0" u="none" strike="noStrike" kern="1200" cap="none" spc="0" normalizeH="0" baseline="0" noProof="0" dirty="0" err="1">
                <a:ln>
                  <a:noFill/>
                </a:ln>
                <a:solidFill>
                  <a:srgbClr val="FF0000"/>
                </a:solidFill>
                <a:effectLst/>
                <a:uLnTx/>
                <a:uFillTx/>
                <a:latin typeface="Calibri"/>
                <a:ea typeface="+mj-ea"/>
                <a:cs typeface="+mn-cs"/>
              </a:rPr>
              <a:t>farah</a:t>
            </a:r>
            <a:r>
              <a:rPr kumimoji="0" lang="en-US" sz="2800" b="1" i="0" u="none" strike="noStrike" kern="1200" cap="none" spc="0" normalizeH="0" baseline="0" noProof="0" dirty="0">
                <a:ln>
                  <a:noFill/>
                </a:ln>
                <a:solidFill>
                  <a:srgbClr val="FF0000"/>
                </a:solidFill>
                <a:effectLst/>
                <a:uLnTx/>
                <a:uFillTx/>
                <a:latin typeface="Calibri"/>
                <a:ea typeface="+mj-ea"/>
                <a:cs typeface="+mn-cs"/>
              </a:rPr>
              <a:t> </a:t>
            </a:r>
            <a:r>
              <a:rPr kumimoji="0" lang="en-US" sz="2800" b="1" i="0" u="none" strike="noStrike" kern="1200" cap="none" spc="0" normalizeH="0" baseline="0" noProof="0" dirty="0" err="1">
                <a:ln>
                  <a:noFill/>
                </a:ln>
                <a:solidFill>
                  <a:srgbClr val="FF0000"/>
                </a:solidFill>
                <a:effectLst/>
                <a:uLnTx/>
                <a:uFillTx/>
                <a:latin typeface="Calibri"/>
                <a:ea typeface="+mj-ea"/>
                <a:cs typeface="+mn-cs"/>
              </a:rPr>
              <a:t>nirak</a:t>
            </a:r>
            <a:r>
              <a:rPr kumimoji="0" lang="en-US" sz="2800" b="1" i="0" u="none" strike="noStrike" kern="1200" cap="none" spc="0" normalizeH="0" baseline="0" noProof="0" dirty="0">
                <a:ln>
                  <a:noFill/>
                </a:ln>
                <a:solidFill>
                  <a:srgbClr val="FF0000"/>
                </a:solidFill>
                <a:effectLst/>
                <a:uLnTx/>
                <a:uFillTx/>
                <a:latin typeface="Calibri"/>
                <a:ea typeface="+mj-ea"/>
                <a:cs typeface="+mn-cs"/>
              </a:rPr>
              <a:t> </a:t>
            </a:r>
            <a:r>
              <a:rPr kumimoji="0" lang="en-US" sz="2800" b="1" i="0" u="none" strike="noStrike" kern="1200" cap="none" spc="0" normalizeH="0" baseline="0" noProof="0" dirty="0" err="1">
                <a:ln>
                  <a:noFill/>
                </a:ln>
                <a:solidFill>
                  <a:srgbClr val="FF0000"/>
                </a:solidFill>
                <a:effectLst/>
                <a:uLnTx/>
                <a:uFillTx/>
                <a:latin typeface="Calibri"/>
                <a:ea typeface="+mj-ea"/>
                <a:cs typeface="+mn-cs"/>
              </a:rPr>
              <a:t>wentalli</a:t>
            </a:r>
            <a:r>
              <a:rPr kumimoji="0" lang="en-US" sz="2800" b="1" i="0" u="none" strike="noStrike" kern="1200" cap="none" spc="0" normalizeH="0" baseline="0" noProof="0" dirty="0">
                <a:ln>
                  <a:noFill/>
                </a:ln>
                <a:solidFill>
                  <a:srgbClr val="FF0000"/>
                </a:solidFill>
                <a:effectLst/>
                <a:uLnTx/>
                <a:uFillTx/>
                <a:latin typeface="Calibri"/>
                <a:ea typeface="+mj-ea"/>
                <a:cs typeface="+mn-cs"/>
              </a:rPr>
              <a:t> </a:t>
            </a:r>
            <a:r>
              <a:rPr kumimoji="0" lang="en-US" sz="2800" b="1" i="0" u="none" strike="noStrike" kern="1200" cap="none" spc="0" normalizeH="0" baseline="0" noProof="0" dirty="0" err="1">
                <a:ln>
                  <a:noFill/>
                </a:ln>
                <a:solidFill>
                  <a:srgbClr val="FF0000"/>
                </a:solidFill>
                <a:effectLst/>
                <a:uLnTx/>
                <a:uFillTx/>
                <a:latin typeface="Calibri"/>
                <a:ea typeface="+mj-ea"/>
                <a:cs typeface="+mn-cs"/>
              </a:rPr>
              <a:t>shayelna</a:t>
            </a:r>
            <a:r>
              <a:rPr kumimoji="0" lang="en-US" sz="2800" b="1" i="0" u="none" strike="noStrike" kern="1200" cap="none" spc="0" normalizeH="0" baseline="0" noProof="0" dirty="0">
                <a:ln>
                  <a:noFill/>
                </a:ln>
                <a:solidFill>
                  <a:srgbClr val="FF0000"/>
                </a:solidFill>
                <a:effectLst/>
                <a:uLnTx/>
                <a:uFillTx/>
                <a:latin typeface="Calibri"/>
                <a:ea typeface="+mj-ea"/>
                <a:cs typeface="+mn-cs"/>
              </a:rPr>
              <a:t>)2</a:t>
            </a:r>
            <a:br>
              <a:rPr kumimoji="0" lang="en-US" sz="2800" b="1" i="0" u="none" strike="noStrike" kern="1200" cap="none" spc="0" normalizeH="0" baseline="0" noProof="0" dirty="0">
                <a:ln>
                  <a:noFill/>
                </a:ln>
                <a:solidFill>
                  <a:srgbClr val="FF0000"/>
                </a:solidFill>
                <a:effectLst/>
                <a:uLnTx/>
                <a:uFillTx/>
                <a:latin typeface="Calibri"/>
                <a:ea typeface="+mj-ea"/>
                <a:cs typeface="+mn-cs"/>
              </a:rPr>
            </a:br>
            <a:r>
              <a:rPr kumimoji="0" lang="en-US" sz="2800" b="1" i="0" u="none" strike="noStrike" kern="1200" cap="none" spc="0" normalizeH="0" baseline="0" noProof="0" dirty="0">
                <a:ln>
                  <a:noFill/>
                </a:ln>
                <a:solidFill>
                  <a:srgbClr val="FF0000"/>
                </a:solidFill>
                <a:effectLst/>
                <a:uLnTx/>
                <a:uFillTx/>
                <a:latin typeface="Calibri"/>
                <a:ea typeface="+mj-ea"/>
                <a:cs typeface="+mn-cs"/>
              </a:rPr>
              <a:t>(</a:t>
            </a:r>
            <a:r>
              <a:rPr kumimoji="0" lang="en-US" sz="2800" b="1" i="0" u="none" strike="noStrike" kern="1200" cap="none" spc="0" normalizeH="0" baseline="0" noProof="0" dirty="0" err="1">
                <a:ln>
                  <a:noFill/>
                </a:ln>
                <a:solidFill>
                  <a:srgbClr val="FF0000"/>
                </a:solidFill>
                <a:effectLst/>
                <a:uLnTx/>
                <a:uFillTx/>
                <a:latin typeface="Calibri"/>
                <a:ea typeface="+mj-ea"/>
                <a:cs typeface="+mn-cs"/>
              </a:rPr>
              <a:t>nekhdem</a:t>
            </a:r>
            <a:r>
              <a:rPr kumimoji="0" lang="en-US" sz="2800" b="1" i="0" u="none" strike="noStrike" kern="1200" cap="none" spc="0" normalizeH="0" baseline="0" noProof="0" dirty="0">
                <a:ln>
                  <a:noFill/>
                </a:ln>
                <a:solidFill>
                  <a:srgbClr val="FF0000"/>
                </a:solidFill>
                <a:effectLst/>
                <a:uLnTx/>
                <a:uFillTx/>
                <a:latin typeface="Calibri"/>
                <a:ea typeface="+mj-ea"/>
                <a:cs typeface="+mn-cs"/>
              </a:rPr>
              <a:t> </a:t>
            </a:r>
            <a:r>
              <a:rPr kumimoji="0" lang="en-US" sz="2800" b="1" i="0" u="none" strike="noStrike" kern="1200" cap="none" spc="0" normalizeH="0" baseline="0" noProof="0" dirty="0" err="1">
                <a:ln>
                  <a:noFill/>
                </a:ln>
                <a:solidFill>
                  <a:srgbClr val="FF0000"/>
                </a:solidFill>
                <a:effectLst/>
                <a:uLnTx/>
                <a:uFillTx/>
                <a:latin typeface="Calibri"/>
                <a:ea typeface="+mj-ea"/>
                <a:cs typeface="+mn-cs"/>
              </a:rPr>
              <a:t>hena</a:t>
            </a:r>
            <a:r>
              <a:rPr kumimoji="0" lang="en-US" sz="2800" b="1" i="0" u="none" strike="noStrike" kern="1200" cap="none" spc="0" normalizeH="0" baseline="0" noProof="0" dirty="0">
                <a:ln>
                  <a:noFill/>
                </a:ln>
                <a:solidFill>
                  <a:srgbClr val="FF0000"/>
                </a:solidFill>
                <a:effectLst/>
                <a:uLnTx/>
                <a:uFillTx/>
                <a:latin typeface="Calibri"/>
                <a:ea typeface="+mj-ea"/>
                <a:cs typeface="+mn-cs"/>
              </a:rPr>
              <a:t> </a:t>
            </a:r>
            <a:r>
              <a:rPr kumimoji="0" lang="en-US" sz="2800" b="1" i="0" u="none" strike="noStrike" kern="1200" cap="none" spc="0" normalizeH="0" baseline="0" noProof="0" dirty="0" err="1">
                <a:ln>
                  <a:noFill/>
                </a:ln>
                <a:solidFill>
                  <a:srgbClr val="FF0000"/>
                </a:solidFill>
                <a:effectLst/>
                <a:uLnTx/>
                <a:uFillTx/>
                <a:latin typeface="Calibri"/>
                <a:ea typeface="+mj-ea"/>
                <a:cs typeface="+mn-cs"/>
              </a:rPr>
              <a:t>fowladak</a:t>
            </a:r>
            <a:r>
              <a:rPr kumimoji="0" lang="en-US" sz="2800" b="1" i="0" u="none" strike="noStrike" kern="1200" cap="none" spc="0" normalizeH="0" baseline="0" noProof="0" dirty="0">
                <a:ln>
                  <a:noFill/>
                </a:ln>
                <a:solidFill>
                  <a:srgbClr val="FF0000"/>
                </a:solidFill>
                <a:effectLst/>
                <a:uLnTx/>
                <a:uFillTx/>
                <a:latin typeface="Calibri"/>
                <a:ea typeface="+mj-ea"/>
                <a:cs typeface="+mn-cs"/>
              </a:rPr>
              <a:t> web </a:t>
            </a:r>
            <a:r>
              <a:rPr kumimoji="0" lang="en-US" sz="2800" b="1" i="0" u="none" strike="noStrike" kern="1200" cap="none" spc="0" normalizeH="0" baseline="0" noProof="0" dirty="0" err="1">
                <a:ln>
                  <a:noFill/>
                </a:ln>
                <a:solidFill>
                  <a:srgbClr val="FF0000"/>
                </a:solidFill>
                <a:effectLst/>
                <a:uLnTx/>
                <a:uFillTx/>
                <a:latin typeface="Calibri"/>
                <a:ea typeface="+mj-ea"/>
                <a:cs typeface="+mn-cs"/>
              </a:rPr>
              <a:t>tekhdem</a:t>
            </a:r>
            <a:r>
              <a:rPr kumimoji="0" lang="en-US" sz="2800" b="1" i="0" u="none" strike="noStrike" kern="1200" cap="none" spc="0" normalizeH="0" baseline="0" noProof="0" dirty="0">
                <a:ln>
                  <a:noFill/>
                </a:ln>
                <a:solidFill>
                  <a:srgbClr val="FF0000"/>
                </a:solidFill>
                <a:effectLst/>
                <a:uLnTx/>
                <a:uFillTx/>
                <a:latin typeface="Calibri"/>
                <a:ea typeface="+mj-ea"/>
                <a:cs typeface="+mn-cs"/>
              </a:rPr>
              <a:t> </a:t>
            </a:r>
            <a:r>
              <a:rPr kumimoji="0" lang="en-US" sz="2800" b="1" i="0" u="none" strike="noStrike" kern="1200" cap="none" spc="0" normalizeH="0" baseline="0" noProof="0" dirty="0" err="1">
                <a:ln>
                  <a:noFill/>
                </a:ln>
                <a:solidFill>
                  <a:srgbClr val="FF0000"/>
                </a:solidFill>
                <a:effectLst/>
                <a:uLnTx/>
                <a:uFillTx/>
                <a:latin typeface="Calibri"/>
                <a:ea typeface="+mj-ea"/>
                <a:cs typeface="+mn-cs"/>
              </a:rPr>
              <a:t>fina</a:t>
            </a:r>
            <a:r>
              <a:rPr kumimoji="0" lang="en-US" sz="2800" b="1" i="0" u="none" strike="noStrike" kern="1200" cap="none" spc="0" normalizeH="0" baseline="0" noProof="0" dirty="0">
                <a:ln>
                  <a:noFill/>
                </a:ln>
                <a:solidFill>
                  <a:srgbClr val="FF0000"/>
                </a:solidFill>
                <a:effectLst/>
                <a:uLnTx/>
                <a:uFillTx/>
                <a:latin typeface="Calibri"/>
                <a:ea typeface="+mj-ea"/>
                <a:cs typeface="+mn-cs"/>
              </a:rPr>
              <a:t>)2</a:t>
            </a:r>
            <a:br>
              <a:rPr kumimoji="0" lang="en-US" sz="2800" b="1" i="0" u="none" strike="noStrike" kern="1200" cap="none" spc="0" normalizeH="0" baseline="0" noProof="0" dirty="0">
                <a:ln>
                  <a:noFill/>
                </a:ln>
                <a:solidFill>
                  <a:srgbClr val="FF0000"/>
                </a:solidFill>
                <a:effectLst/>
                <a:uLnTx/>
                <a:uFillTx/>
                <a:latin typeface="Calibri"/>
                <a:ea typeface="+mj-ea"/>
                <a:cs typeface="+mn-cs"/>
              </a:rPr>
            </a:br>
            <a:r>
              <a:rPr kumimoji="0" lang="en-US" sz="2800" b="1" i="0" u="none" strike="noStrike" kern="1200" cap="none" spc="0" normalizeH="0" baseline="0" noProof="0" dirty="0" err="1">
                <a:ln>
                  <a:noFill/>
                </a:ln>
                <a:solidFill>
                  <a:srgbClr val="FF0000"/>
                </a:solidFill>
                <a:effectLst/>
                <a:uLnTx/>
                <a:uFillTx/>
                <a:latin typeface="Calibri"/>
                <a:ea typeface="+mj-ea"/>
                <a:cs typeface="+mn-cs"/>
              </a:rPr>
              <a:t>nehmi</a:t>
            </a:r>
            <a:r>
              <a:rPr kumimoji="0" lang="en-US" sz="2800" b="1" i="0" u="none" strike="noStrike" kern="1200" cap="none" spc="0" normalizeH="0" baseline="0" noProof="0" dirty="0">
                <a:ln>
                  <a:noFill/>
                </a:ln>
                <a:solidFill>
                  <a:srgbClr val="FF0000"/>
                </a:solidFill>
                <a:effectLst/>
                <a:uLnTx/>
                <a:uFillTx/>
                <a:latin typeface="Calibri"/>
                <a:ea typeface="+mj-ea"/>
                <a:cs typeface="+mn-cs"/>
              </a:rPr>
              <a:t> </a:t>
            </a:r>
            <a:r>
              <a:rPr kumimoji="0" lang="en-US" sz="2800" b="1" i="0" u="none" strike="noStrike" kern="1200" cap="none" spc="0" normalizeH="0" baseline="0" noProof="0" dirty="0" err="1">
                <a:ln>
                  <a:noFill/>
                </a:ln>
                <a:solidFill>
                  <a:srgbClr val="FF0000"/>
                </a:solidFill>
                <a:effectLst/>
                <a:uLnTx/>
                <a:uFillTx/>
                <a:latin typeface="Calibri"/>
                <a:ea typeface="+mj-ea"/>
                <a:cs typeface="+mn-cs"/>
              </a:rPr>
              <a:t>eman</a:t>
            </a:r>
            <a:r>
              <a:rPr kumimoji="0" lang="en-US" sz="2800" b="1" i="0" u="none" strike="noStrike" kern="1200" cap="none" spc="0" normalizeH="0" baseline="0" noProof="0" dirty="0">
                <a:ln>
                  <a:noFill/>
                </a:ln>
                <a:solidFill>
                  <a:srgbClr val="FF0000"/>
                </a:solidFill>
                <a:effectLst/>
                <a:uLnTx/>
                <a:uFillTx/>
                <a:latin typeface="Calibri"/>
                <a:ea typeface="+mj-ea"/>
                <a:cs typeface="+mn-cs"/>
              </a:rPr>
              <a:t> </a:t>
            </a:r>
            <a:r>
              <a:rPr kumimoji="0" lang="en-US" sz="2800" b="1" i="0" u="none" strike="noStrike" kern="1200" cap="none" spc="0" normalizeH="0" baseline="0" noProof="0" dirty="0" err="1">
                <a:ln>
                  <a:noFill/>
                </a:ln>
                <a:solidFill>
                  <a:srgbClr val="FF0000"/>
                </a:solidFill>
                <a:effectLst/>
                <a:uLnTx/>
                <a:uFillTx/>
                <a:latin typeface="Calibri"/>
                <a:ea typeface="+mj-ea"/>
                <a:cs typeface="+mn-cs"/>
              </a:rPr>
              <a:t>enjeelak</a:t>
            </a:r>
            <a:r>
              <a:rPr kumimoji="0" lang="en-US" sz="2800" b="1" i="0" u="none" strike="noStrike" kern="1200" cap="none" spc="0" normalizeH="0" baseline="0" noProof="0" dirty="0">
                <a:ln>
                  <a:noFill/>
                </a:ln>
                <a:solidFill>
                  <a:srgbClr val="FF0000"/>
                </a:solidFill>
                <a:effectLst/>
                <a:uLnTx/>
                <a:uFillTx/>
                <a:latin typeface="Calibri"/>
                <a:ea typeface="+mj-ea"/>
                <a:cs typeface="+mn-cs"/>
              </a:rPr>
              <a:t>  </a:t>
            </a:r>
            <a:r>
              <a:rPr kumimoji="0" lang="en-US" sz="2800" b="1" i="0" u="none" strike="noStrike" kern="1200" cap="none" spc="0" normalizeH="0" baseline="0" noProof="0" dirty="0" err="1">
                <a:ln>
                  <a:noFill/>
                </a:ln>
                <a:solidFill>
                  <a:srgbClr val="FF0000"/>
                </a:solidFill>
                <a:effectLst/>
                <a:uLnTx/>
                <a:uFillTx/>
                <a:latin typeface="Calibri"/>
                <a:ea typeface="+mj-ea"/>
                <a:cs typeface="+mn-cs"/>
              </a:rPr>
              <a:t>wentalli</a:t>
            </a:r>
            <a:r>
              <a:rPr kumimoji="0" lang="en-US" sz="2800" b="1" i="0" u="none" strike="noStrike" kern="1200" cap="none" spc="0" normalizeH="0" baseline="0" noProof="0" dirty="0">
                <a:ln>
                  <a:noFill/>
                </a:ln>
                <a:solidFill>
                  <a:srgbClr val="FF0000"/>
                </a:solidFill>
                <a:effectLst/>
                <a:uLnTx/>
                <a:uFillTx/>
                <a:latin typeface="Calibri"/>
                <a:ea typeface="+mj-ea"/>
                <a:cs typeface="+mn-cs"/>
              </a:rPr>
              <a:t> </a:t>
            </a:r>
            <a:r>
              <a:rPr kumimoji="0" lang="en-US" sz="2800" b="1" i="0" u="none" strike="noStrike" kern="1200" cap="none" spc="0" normalizeH="0" baseline="0" noProof="0" dirty="0" err="1">
                <a:ln>
                  <a:noFill/>
                </a:ln>
                <a:solidFill>
                  <a:srgbClr val="FF0000"/>
                </a:solidFill>
                <a:effectLst/>
                <a:uLnTx/>
                <a:uFillTx/>
                <a:latin typeface="Calibri"/>
                <a:ea typeface="+mj-ea"/>
                <a:cs typeface="+mn-cs"/>
              </a:rPr>
              <a:t>hamina</a:t>
            </a:r>
            <a:br>
              <a:rPr kumimoji="0" lang="en-US" sz="900" b="1" i="0" u="none" strike="noStrike" kern="1200" cap="none" spc="0" normalizeH="0" baseline="0" noProof="0" dirty="0">
                <a:ln>
                  <a:noFill/>
                </a:ln>
                <a:solidFill>
                  <a:prstClr val="black"/>
                </a:solidFill>
                <a:effectLst/>
                <a:uLnTx/>
                <a:uFillTx/>
                <a:latin typeface="Calibri"/>
                <a:ea typeface="+mj-ea"/>
                <a:cs typeface="+mn-cs"/>
              </a:rPr>
            </a:br>
            <a:br>
              <a:rPr kumimoji="0" lang="en-US" sz="900" b="1" i="0" u="none" strike="noStrike" kern="1200" cap="none" spc="0" normalizeH="0" baseline="0" noProof="0" dirty="0">
                <a:ln>
                  <a:noFill/>
                </a:ln>
                <a:solidFill>
                  <a:prstClr val="black"/>
                </a:solidFill>
                <a:effectLst/>
                <a:uLnTx/>
                <a:uFillTx/>
                <a:latin typeface="Calibri"/>
                <a:ea typeface="+mj-ea"/>
                <a:cs typeface="+mn-cs"/>
              </a:rPr>
            </a:br>
            <a:r>
              <a:rPr kumimoji="0" lang="en-US" sz="2800" b="1" i="0" u="none" strike="noStrike" kern="1200" cap="none" spc="0" normalizeH="0" baseline="0" noProof="0" dirty="0">
                <a:ln>
                  <a:noFill/>
                </a:ln>
                <a:solidFill>
                  <a:prstClr val="black"/>
                </a:solidFill>
                <a:effectLst/>
                <a:uLnTx/>
                <a:uFillTx/>
                <a:latin typeface="Calibri"/>
                <a:ea typeface="+mj-ea"/>
                <a:cs typeface="+mn-cs"/>
              </a:rPr>
              <a:t>We testify for Your name and You testify for us, we gladly carry Your yoke and You carry us. We serve Your children and You serve us. We protect the faith and You protect us.</a:t>
            </a:r>
            <a:endParaRPr lang="ar-EG" sz="800" b="1" dirty="0">
              <a:cs typeface="+mn-cs"/>
            </a:endParaRPr>
          </a:p>
        </p:txBody>
      </p:sp>
    </p:spTree>
    <p:extLst>
      <p:ext uri="{BB962C8B-B14F-4D97-AF65-F5344CB8AC3E}">
        <p14:creationId xmlns:p14="http://schemas.microsoft.com/office/powerpoint/2010/main" val="39419012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3" descr="264012735_957065451854111_1597628789508736134_n.jpg"/>
          <p:cNvPicPr>
            <a:picLocks noChangeAspect="1"/>
          </p:cNvPicPr>
          <p:nvPr/>
        </p:nvPicPr>
        <p:blipFill>
          <a:blip r:embed="rId3"/>
          <a:stretch>
            <a:fillRect/>
          </a:stretch>
        </p:blipFill>
        <p:spPr>
          <a:xfrm>
            <a:off x="0" y="0"/>
            <a:ext cx="9144000" cy="6857999"/>
          </a:xfrm>
          <a:prstGeom prst="rect">
            <a:avLst/>
          </a:prstGeom>
        </p:spPr>
      </p:pic>
      <p:sp>
        <p:nvSpPr>
          <p:cNvPr id="7" name="Rectangle 2">
            <a:extLst>
              <a:ext uri="{FF2B5EF4-FFF2-40B4-BE49-F238E27FC236}">
                <a16:creationId xmlns:a16="http://schemas.microsoft.com/office/drawing/2014/main" id="{7D7F80BE-2997-4C32-AD1C-44FA6287BB82}"/>
              </a:ext>
            </a:extLst>
          </p:cNvPr>
          <p:cNvSpPr txBox="1">
            <a:spLocks noChangeArrowheads="1"/>
          </p:cNvSpPr>
          <p:nvPr/>
        </p:nvSpPr>
        <p:spPr>
          <a:xfrm>
            <a:off x="0" y="152400"/>
            <a:ext cx="9144000" cy="7162800"/>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rtl="1"/>
            <a:r>
              <a:rPr kumimoji="0" lang="ar-EG" sz="3600" b="1" i="0" u="none" strike="noStrike" kern="1200" cap="none" spc="0" normalizeH="0" baseline="0" noProof="0" dirty="0">
                <a:ln>
                  <a:noFill/>
                </a:ln>
                <a:solidFill>
                  <a:srgbClr val="005024"/>
                </a:solidFill>
                <a:effectLst/>
                <a:uLnTx/>
                <a:uFillTx/>
                <a:latin typeface="Calibri"/>
                <a:ea typeface="+mj-ea"/>
                <a:cs typeface="+mn-cs"/>
              </a:rPr>
              <a:t>القرار:</a:t>
            </a:r>
            <a:br>
              <a:rPr kumimoji="0" lang="ar-EG" sz="3600" b="1" i="0" u="none" strike="noStrike" kern="1200" cap="none" spc="0" normalizeH="0" baseline="0" noProof="0" dirty="0">
                <a:ln>
                  <a:noFill/>
                </a:ln>
                <a:solidFill>
                  <a:srgbClr val="005024"/>
                </a:solidFill>
                <a:effectLst/>
                <a:uLnTx/>
                <a:uFillTx/>
                <a:latin typeface="Calibri"/>
                <a:ea typeface="+mj-ea"/>
                <a:cs typeface="+mn-cs"/>
              </a:rPr>
            </a:br>
            <a:r>
              <a:rPr kumimoji="0" lang="ar-EG" sz="4800" b="1" i="0" u="none" strike="noStrike" kern="1200" cap="none" spc="0" normalizeH="0" baseline="0" noProof="0" dirty="0">
                <a:ln>
                  <a:noFill/>
                </a:ln>
                <a:solidFill>
                  <a:srgbClr val="005024"/>
                </a:solidFill>
                <a:effectLst/>
                <a:uLnTx/>
                <a:uFillTx/>
                <a:latin typeface="Calibri"/>
                <a:ea typeface="+mj-ea"/>
                <a:cs typeface="+mn-cs"/>
              </a:rPr>
              <a:t>(آه </a:t>
            </a:r>
            <a:r>
              <a:rPr kumimoji="0" lang="ar-EG" sz="4800" b="1" i="0" u="none" strike="noStrike" kern="1200" cap="none" spc="0" normalizeH="0" baseline="0" noProof="0" dirty="0" err="1">
                <a:ln>
                  <a:noFill/>
                </a:ln>
                <a:solidFill>
                  <a:srgbClr val="005024"/>
                </a:solidFill>
                <a:effectLst/>
                <a:uLnTx/>
                <a:uFillTx/>
                <a:latin typeface="Calibri"/>
                <a:ea typeface="+mj-ea"/>
                <a:cs typeface="+mn-cs"/>
              </a:rPr>
              <a:t>وعَايزِينـــــك</a:t>
            </a:r>
            <a:r>
              <a:rPr kumimoji="0" lang="ar-EG" sz="4800" b="1" i="0" u="none" strike="noStrike" kern="1200" cap="none" spc="0" normalizeH="0" baseline="0" noProof="0" dirty="0">
                <a:ln>
                  <a:noFill/>
                </a:ln>
                <a:solidFill>
                  <a:srgbClr val="005024"/>
                </a:solidFill>
                <a:effectLst/>
                <a:uLnTx/>
                <a:uFillTx/>
                <a:latin typeface="Calibri"/>
                <a:ea typeface="+mj-ea"/>
                <a:cs typeface="+mn-cs"/>
              </a:rPr>
              <a:t>  آه وحَابِّينـــــــــك)</a:t>
            </a:r>
            <a:r>
              <a:rPr kumimoji="0" lang="ar-EG" sz="3600" b="1" i="0" u="none" strike="noStrike" kern="1200" cap="none" spc="0" normalizeH="0" baseline="0" noProof="0" dirty="0">
                <a:ln>
                  <a:noFill/>
                </a:ln>
                <a:solidFill>
                  <a:srgbClr val="005024"/>
                </a:solidFill>
                <a:effectLst/>
                <a:uLnTx/>
                <a:uFillTx/>
                <a:latin typeface="Calibri"/>
                <a:ea typeface="+mj-ea"/>
                <a:cs typeface="+mn-cs"/>
              </a:rPr>
              <a:t>2</a:t>
            </a:r>
            <a:br>
              <a:rPr kumimoji="0" lang="ar-EG" sz="4800" b="1" i="0" u="none" strike="noStrike" kern="1200" cap="none" spc="0" normalizeH="0" baseline="0" noProof="0" dirty="0">
                <a:ln>
                  <a:noFill/>
                </a:ln>
                <a:solidFill>
                  <a:srgbClr val="005024"/>
                </a:solidFill>
                <a:effectLst/>
                <a:uLnTx/>
                <a:uFillTx/>
                <a:latin typeface="Calibri"/>
                <a:ea typeface="+mj-ea"/>
                <a:cs typeface="+mn-cs"/>
              </a:rPr>
            </a:br>
            <a:r>
              <a:rPr kumimoji="0" lang="ar-EG" sz="4800" b="1" i="0" u="none" strike="noStrike" kern="1200" cap="none" spc="0" normalizeH="0" baseline="0" noProof="0" dirty="0">
                <a:ln>
                  <a:noFill/>
                </a:ln>
                <a:solidFill>
                  <a:srgbClr val="005024"/>
                </a:solidFill>
                <a:effectLst/>
                <a:uLnTx/>
                <a:uFillTx/>
                <a:latin typeface="Calibri"/>
                <a:ea typeface="+mj-ea"/>
                <a:cs typeface="+mn-cs"/>
              </a:rPr>
              <a:t>(</a:t>
            </a:r>
            <a:r>
              <a:rPr kumimoji="0" lang="ar-EG" sz="4800" b="1" i="0" u="none" strike="noStrike" kern="1200" cap="none" spc="0" normalizeH="0" baseline="0" noProof="0" dirty="0" err="1">
                <a:ln>
                  <a:noFill/>
                </a:ln>
                <a:solidFill>
                  <a:srgbClr val="005024"/>
                </a:solidFill>
                <a:effectLst/>
                <a:uLnTx/>
                <a:uFillTx/>
                <a:latin typeface="Calibri"/>
                <a:ea typeface="+mj-ea"/>
                <a:cs typeface="+mn-cs"/>
              </a:rPr>
              <a:t>تيجي</a:t>
            </a:r>
            <a:r>
              <a:rPr kumimoji="0" lang="ar-EG" sz="4800" b="1" i="0" u="none" strike="noStrike" kern="1200" cap="none" spc="0" normalizeH="0" baseline="0" noProof="0" dirty="0">
                <a:ln>
                  <a:noFill/>
                </a:ln>
                <a:solidFill>
                  <a:srgbClr val="005024"/>
                </a:solidFill>
                <a:effectLst/>
                <a:uLnTx/>
                <a:uFillTx/>
                <a:latin typeface="Calibri"/>
                <a:ea typeface="+mj-ea"/>
                <a:cs typeface="+mn-cs"/>
              </a:rPr>
              <a:t> بَلَدنا </a:t>
            </a:r>
            <a:r>
              <a:rPr kumimoji="0" lang="ar-EG" sz="4800" b="1" i="0" u="none" strike="noStrike" kern="1200" cap="none" spc="0" normalizeH="0" baseline="0" noProof="0" dirty="0" err="1">
                <a:ln>
                  <a:noFill/>
                </a:ln>
                <a:solidFill>
                  <a:srgbClr val="005024"/>
                </a:solidFill>
                <a:effectLst/>
                <a:uLnTx/>
                <a:uFillTx/>
                <a:latin typeface="Calibri"/>
                <a:ea typeface="+mj-ea"/>
                <a:cs typeface="+mn-cs"/>
              </a:rPr>
              <a:t>تاني</a:t>
            </a:r>
            <a:r>
              <a:rPr kumimoji="0" lang="ar-EG" sz="4800" b="1" i="0" u="none" strike="noStrike" kern="1200" cap="none" spc="0" normalizeH="0" baseline="0" noProof="0" dirty="0">
                <a:ln>
                  <a:noFill/>
                </a:ln>
                <a:solidFill>
                  <a:srgbClr val="005024"/>
                </a:solidFill>
                <a:effectLst/>
                <a:uLnTx/>
                <a:uFillTx/>
                <a:latin typeface="Calibri"/>
                <a:ea typeface="+mj-ea"/>
                <a:cs typeface="+mn-cs"/>
              </a:rPr>
              <a:t>  </a:t>
            </a:r>
            <a:r>
              <a:rPr kumimoji="0" lang="ar-EG" sz="4800" b="1" i="0" u="none" strike="noStrike" kern="1200" cap="none" spc="0" normalizeH="0" baseline="0" noProof="0" dirty="0" err="1">
                <a:ln>
                  <a:noFill/>
                </a:ln>
                <a:solidFill>
                  <a:srgbClr val="005024"/>
                </a:solidFill>
                <a:effectLst/>
                <a:uLnTx/>
                <a:uFillTx/>
                <a:latin typeface="Calibri"/>
                <a:ea typeface="+mj-ea"/>
                <a:cs typeface="+mn-cs"/>
              </a:rPr>
              <a:t>تيجي</a:t>
            </a:r>
            <a:r>
              <a:rPr kumimoji="0" lang="ar-EG" sz="4800" b="1" i="0" u="none" strike="noStrike" kern="1200" cap="none" spc="0" normalizeH="0" baseline="0" noProof="0" dirty="0">
                <a:ln>
                  <a:noFill/>
                </a:ln>
                <a:solidFill>
                  <a:srgbClr val="005024"/>
                </a:solidFill>
                <a:effectLst/>
                <a:uLnTx/>
                <a:uFillTx/>
                <a:latin typeface="Calibri"/>
                <a:ea typeface="+mj-ea"/>
                <a:cs typeface="+mn-cs"/>
              </a:rPr>
              <a:t> بيوتنا </a:t>
            </a:r>
            <a:r>
              <a:rPr kumimoji="0" lang="ar-EG" sz="4800" b="1" i="0" u="none" strike="noStrike" kern="1200" cap="none" spc="0" normalizeH="0" baseline="0" noProof="0" dirty="0" err="1">
                <a:ln>
                  <a:noFill/>
                </a:ln>
                <a:solidFill>
                  <a:srgbClr val="005024"/>
                </a:solidFill>
                <a:effectLst/>
                <a:uLnTx/>
                <a:uFillTx/>
                <a:latin typeface="Calibri"/>
                <a:ea typeface="+mj-ea"/>
                <a:cs typeface="+mn-cs"/>
              </a:rPr>
              <a:t>تاني</a:t>
            </a:r>
            <a:r>
              <a:rPr kumimoji="0" lang="ar-EG" sz="4800" b="1" i="0" u="none" strike="noStrike" kern="1200" cap="none" spc="0" normalizeH="0" baseline="0" noProof="0" dirty="0">
                <a:ln>
                  <a:noFill/>
                </a:ln>
                <a:solidFill>
                  <a:srgbClr val="005024"/>
                </a:solidFill>
                <a:effectLst/>
                <a:uLnTx/>
                <a:uFillTx/>
                <a:latin typeface="Calibri"/>
                <a:ea typeface="+mj-ea"/>
                <a:cs typeface="+mn-cs"/>
              </a:rPr>
              <a:t>)</a:t>
            </a:r>
            <a:r>
              <a:rPr kumimoji="0" lang="ar-EG" sz="3600" b="1" i="0" u="none" strike="noStrike" kern="1200" cap="none" spc="0" normalizeH="0" baseline="0" noProof="0" dirty="0">
                <a:ln>
                  <a:noFill/>
                </a:ln>
                <a:solidFill>
                  <a:srgbClr val="005024"/>
                </a:solidFill>
                <a:effectLst/>
                <a:uLnTx/>
                <a:uFillTx/>
                <a:latin typeface="Calibri"/>
                <a:ea typeface="+mj-ea"/>
                <a:cs typeface="+mn-cs"/>
              </a:rPr>
              <a:t>2</a:t>
            </a:r>
            <a:br>
              <a:rPr kumimoji="0" lang="ar-EG" sz="4800" b="1" i="0" u="none" strike="noStrike" kern="1200" cap="none" spc="0" normalizeH="0" baseline="0" noProof="0" dirty="0">
                <a:ln>
                  <a:noFill/>
                </a:ln>
                <a:solidFill>
                  <a:srgbClr val="005024"/>
                </a:solidFill>
                <a:effectLst/>
                <a:uLnTx/>
                <a:uFillTx/>
                <a:latin typeface="Calibri"/>
                <a:ea typeface="+mj-ea"/>
                <a:cs typeface="+mn-cs"/>
              </a:rPr>
            </a:br>
            <a:r>
              <a:rPr kumimoji="0" lang="ar-EG" sz="4800" b="1" i="0" u="none" strike="noStrike" kern="1200" cap="none" spc="0" normalizeH="0" baseline="0" noProof="0" dirty="0">
                <a:ln>
                  <a:noFill/>
                </a:ln>
                <a:solidFill>
                  <a:srgbClr val="005024"/>
                </a:solidFill>
                <a:effectLst/>
                <a:uLnTx/>
                <a:uFillTx/>
                <a:latin typeface="Calibri"/>
                <a:ea typeface="+mj-ea"/>
                <a:cs typeface="+mn-cs"/>
              </a:rPr>
              <a:t>بالرُّوح بإنجيلــك  بالرُّوح </a:t>
            </a:r>
            <a:r>
              <a:rPr kumimoji="0" lang="ar-EG" sz="4800" b="1" i="0" u="none" strike="noStrike" kern="1200" cap="none" spc="0" normalizeH="0" baseline="0" noProof="0" dirty="0" err="1">
                <a:ln>
                  <a:noFill/>
                </a:ln>
                <a:solidFill>
                  <a:srgbClr val="005024"/>
                </a:solidFill>
                <a:effectLst/>
                <a:uLnTx/>
                <a:uFillTx/>
                <a:latin typeface="Calibri"/>
                <a:ea typeface="+mj-ea"/>
                <a:cs typeface="+mn-cs"/>
              </a:rPr>
              <a:t>بأه</a:t>
            </a:r>
            <a:r>
              <a:rPr kumimoji="0" lang="ar-EG" sz="4800" b="1" i="0" u="none" strike="noStrike" kern="1200" cap="none" spc="0" normalizeH="0" baseline="0" noProof="0" dirty="0">
                <a:ln>
                  <a:noFill/>
                </a:ln>
                <a:solidFill>
                  <a:srgbClr val="005024"/>
                </a:solidFill>
                <a:effectLst/>
                <a:uLnTx/>
                <a:uFillTx/>
                <a:latin typeface="Calibri"/>
                <a:ea typeface="+mj-ea"/>
                <a:cs typeface="+mn-cs"/>
              </a:rPr>
              <a:t> نجيلــك</a:t>
            </a:r>
          </a:p>
          <a:p>
            <a:pPr rtl="1"/>
            <a:br>
              <a:rPr kumimoji="0" lang="ar-EG" sz="2000" b="1" i="0" u="none" strike="noStrike" kern="1200" cap="none" spc="0" normalizeH="0" baseline="0" noProof="0" dirty="0">
                <a:ln>
                  <a:noFill/>
                </a:ln>
                <a:solidFill>
                  <a:srgbClr val="005024"/>
                </a:solidFill>
                <a:effectLst/>
                <a:uLnTx/>
                <a:uFillTx/>
                <a:latin typeface="Calibri"/>
                <a:ea typeface="+mj-ea"/>
                <a:cs typeface="+mn-cs"/>
              </a:rPr>
            </a:br>
            <a:r>
              <a:rPr kumimoji="0" lang="en-US" sz="3200" b="1" i="0" u="none" strike="noStrike" kern="1200" cap="none" spc="0" normalizeH="0" baseline="0" noProof="0" dirty="0">
                <a:ln>
                  <a:noFill/>
                </a:ln>
                <a:solidFill>
                  <a:srgbClr val="002060"/>
                </a:solidFill>
                <a:effectLst/>
                <a:uLnTx/>
                <a:uFillTx/>
                <a:latin typeface="Calibri"/>
                <a:ea typeface="+mj-ea"/>
                <a:cs typeface="+mn-cs"/>
              </a:rPr>
              <a:t>(aah we </a:t>
            </a:r>
            <a:r>
              <a:rPr kumimoji="0" lang="en-US" sz="3200" b="1" i="0" u="none" strike="noStrike" kern="1200" cap="none" spc="0" normalizeH="0" baseline="0" noProof="0" dirty="0" err="1">
                <a:ln>
                  <a:noFill/>
                </a:ln>
                <a:solidFill>
                  <a:srgbClr val="002060"/>
                </a:solidFill>
                <a:effectLst/>
                <a:uLnTx/>
                <a:uFillTx/>
                <a:latin typeface="Calibri"/>
                <a:ea typeface="+mj-ea"/>
                <a:cs typeface="+mn-cs"/>
              </a:rPr>
              <a:t>aayezeenak</a:t>
            </a:r>
            <a:r>
              <a:rPr kumimoji="0" lang="en-US" sz="3200" b="1" i="0" u="none" strike="noStrike" kern="1200" cap="none" spc="0" normalizeH="0" baseline="0" noProof="0" dirty="0">
                <a:ln>
                  <a:noFill/>
                </a:ln>
                <a:solidFill>
                  <a:srgbClr val="002060"/>
                </a:solidFill>
                <a:effectLst/>
                <a:uLnTx/>
                <a:uFillTx/>
                <a:latin typeface="Calibri"/>
                <a:ea typeface="+mj-ea"/>
                <a:cs typeface="+mn-cs"/>
              </a:rPr>
              <a:t>   aah we </a:t>
            </a:r>
            <a:r>
              <a:rPr kumimoji="0" lang="en-US" sz="3200" b="1" i="0" u="none" strike="noStrike" kern="1200" cap="none" spc="0" normalizeH="0" baseline="0" noProof="0" dirty="0" err="1">
                <a:ln>
                  <a:noFill/>
                </a:ln>
                <a:solidFill>
                  <a:srgbClr val="002060"/>
                </a:solidFill>
                <a:effectLst/>
                <a:uLnTx/>
                <a:uFillTx/>
                <a:latin typeface="Calibri"/>
                <a:ea typeface="+mj-ea"/>
                <a:cs typeface="+mn-cs"/>
              </a:rPr>
              <a:t>habbeenak</a:t>
            </a:r>
            <a:r>
              <a:rPr kumimoji="0" lang="en-US" sz="3200" b="1" i="0" u="none" strike="noStrike" kern="1200" cap="none" spc="0" normalizeH="0" baseline="0" noProof="0" dirty="0">
                <a:ln>
                  <a:noFill/>
                </a:ln>
                <a:solidFill>
                  <a:srgbClr val="002060"/>
                </a:solidFill>
                <a:effectLst/>
                <a:uLnTx/>
                <a:uFillTx/>
                <a:latin typeface="Calibri"/>
                <a:ea typeface="+mj-ea"/>
                <a:cs typeface="+mn-cs"/>
              </a:rPr>
              <a:t>)2</a:t>
            </a:r>
            <a:br>
              <a:rPr kumimoji="0" lang="en-US" sz="3200" b="1" i="0" u="none" strike="noStrike" kern="1200" cap="none" spc="0" normalizeH="0" baseline="0" noProof="0" dirty="0">
                <a:ln>
                  <a:noFill/>
                </a:ln>
                <a:solidFill>
                  <a:srgbClr val="002060"/>
                </a:solidFill>
                <a:effectLst/>
                <a:uLnTx/>
                <a:uFillTx/>
                <a:latin typeface="Calibri"/>
                <a:ea typeface="+mj-ea"/>
                <a:cs typeface="+mn-cs"/>
              </a:rPr>
            </a:br>
            <a:r>
              <a:rPr kumimoji="0" lang="en-US" sz="3200" b="1" i="0" u="none" strike="noStrike" kern="1200" cap="none" spc="0" normalizeH="0" baseline="0" noProof="0" dirty="0">
                <a:ln>
                  <a:noFill/>
                </a:ln>
                <a:solidFill>
                  <a:srgbClr val="002060"/>
                </a:solidFill>
                <a:effectLst/>
                <a:uLnTx/>
                <a:uFillTx/>
                <a:latin typeface="Calibri"/>
                <a:ea typeface="+mj-ea"/>
                <a:cs typeface="+mn-cs"/>
              </a:rPr>
              <a:t>(</a:t>
            </a:r>
            <a:r>
              <a:rPr kumimoji="0" lang="en-US" sz="3200" b="1" i="0" u="none" strike="noStrike" kern="1200" cap="none" spc="0" normalizeH="0" baseline="0" noProof="0" dirty="0" err="1">
                <a:ln>
                  <a:noFill/>
                </a:ln>
                <a:solidFill>
                  <a:srgbClr val="002060"/>
                </a:solidFill>
                <a:effectLst/>
                <a:uLnTx/>
                <a:uFillTx/>
                <a:latin typeface="Calibri"/>
                <a:ea typeface="+mj-ea"/>
                <a:cs typeface="+mn-cs"/>
              </a:rPr>
              <a:t>teji</a:t>
            </a:r>
            <a:r>
              <a:rPr kumimoji="0" lang="en-US" sz="3200" b="1" i="0" u="none" strike="noStrike" kern="1200" cap="none" spc="0" normalizeH="0" baseline="0" noProof="0" dirty="0">
                <a:ln>
                  <a:noFill/>
                </a:ln>
                <a:solidFill>
                  <a:srgbClr val="002060"/>
                </a:solidFill>
                <a:effectLst/>
                <a:uLnTx/>
                <a:uFillTx/>
                <a:latin typeface="Calibri"/>
                <a:ea typeface="+mj-ea"/>
                <a:cs typeface="+mn-cs"/>
              </a:rPr>
              <a:t> </a:t>
            </a:r>
            <a:r>
              <a:rPr kumimoji="0" lang="en-US" sz="3200" b="1" i="0" u="none" strike="noStrike" kern="1200" cap="none" spc="0" normalizeH="0" baseline="0" noProof="0" dirty="0" err="1">
                <a:ln>
                  <a:noFill/>
                </a:ln>
                <a:solidFill>
                  <a:srgbClr val="002060"/>
                </a:solidFill>
                <a:effectLst/>
                <a:uLnTx/>
                <a:uFillTx/>
                <a:latin typeface="Calibri"/>
                <a:ea typeface="+mj-ea"/>
                <a:cs typeface="+mn-cs"/>
              </a:rPr>
              <a:t>baladna</a:t>
            </a:r>
            <a:r>
              <a:rPr kumimoji="0" lang="en-US" sz="3200" b="1" i="0" u="none" strike="noStrike" kern="1200" cap="none" spc="0" normalizeH="0" baseline="0" noProof="0" dirty="0">
                <a:ln>
                  <a:noFill/>
                </a:ln>
                <a:solidFill>
                  <a:srgbClr val="002060"/>
                </a:solidFill>
                <a:effectLst/>
                <a:uLnTx/>
                <a:uFillTx/>
                <a:latin typeface="Calibri"/>
                <a:ea typeface="+mj-ea"/>
                <a:cs typeface="+mn-cs"/>
              </a:rPr>
              <a:t> </a:t>
            </a:r>
            <a:r>
              <a:rPr kumimoji="0" lang="en-US" sz="3200" b="1" i="0" u="none" strike="noStrike" kern="1200" cap="none" spc="0" normalizeH="0" baseline="0" noProof="0" dirty="0" err="1">
                <a:ln>
                  <a:noFill/>
                </a:ln>
                <a:solidFill>
                  <a:srgbClr val="002060"/>
                </a:solidFill>
                <a:effectLst/>
                <a:uLnTx/>
                <a:uFillTx/>
                <a:latin typeface="Calibri"/>
                <a:ea typeface="+mj-ea"/>
                <a:cs typeface="+mn-cs"/>
              </a:rPr>
              <a:t>tani</a:t>
            </a:r>
            <a:r>
              <a:rPr kumimoji="0" lang="en-US" sz="3200" b="1" i="0" u="none" strike="noStrike" kern="1200" cap="none" spc="0" normalizeH="0" baseline="0" noProof="0" dirty="0">
                <a:ln>
                  <a:noFill/>
                </a:ln>
                <a:solidFill>
                  <a:srgbClr val="002060"/>
                </a:solidFill>
                <a:effectLst/>
                <a:uLnTx/>
                <a:uFillTx/>
                <a:latin typeface="Calibri"/>
                <a:ea typeface="+mj-ea"/>
                <a:cs typeface="+mn-cs"/>
              </a:rPr>
              <a:t>   </a:t>
            </a:r>
            <a:r>
              <a:rPr kumimoji="0" lang="en-US" sz="3200" b="1" i="0" u="none" strike="noStrike" kern="1200" cap="none" spc="0" normalizeH="0" baseline="0" noProof="0" dirty="0" err="1">
                <a:ln>
                  <a:noFill/>
                </a:ln>
                <a:solidFill>
                  <a:srgbClr val="002060"/>
                </a:solidFill>
                <a:effectLst/>
                <a:uLnTx/>
                <a:uFillTx/>
                <a:latin typeface="Calibri"/>
                <a:ea typeface="+mj-ea"/>
                <a:cs typeface="+mn-cs"/>
              </a:rPr>
              <a:t>teji</a:t>
            </a:r>
            <a:r>
              <a:rPr kumimoji="0" lang="en-US" sz="3200" b="1" i="0" u="none" strike="noStrike" kern="1200" cap="none" spc="0" normalizeH="0" baseline="0" noProof="0" dirty="0">
                <a:ln>
                  <a:noFill/>
                </a:ln>
                <a:solidFill>
                  <a:srgbClr val="002060"/>
                </a:solidFill>
                <a:effectLst/>
                <a:uLnTx/>
                <a:uFillTx/>
                <a:latin typeface="Calibri"/>
                <a:ea typeface="+mj-ea"/>
                <a:cs typeface="+mn-cs"/>
              </a:rPr>
              <a:t> </a:t>
            </a:r>
            <a:r>
              <a:rPr kumimoji="0" lang="en-US" sz="3200" b="1" i="0" u="none" strike="noStrike" kern="1200" cap="none" spc="0" normalizeH="0" baseline="0" noProof="0" dirty="0" err="1">
                <a:ln>
                  <a:noFill/>
                </a:ln>
                <a:solidFill>
                  <a:srgbClr val="002060"/>
                </a:solidFill>
                <a:effectLst/>
                <a:uLnTx/>
                <a:uFillTx/>
                <a:latin typeface="Calibri"/>
                <a:ea typeface="+mj-ea"/>
                <a:cs typeface="+mn-cs"/>
              </a:rPr>
              <a:t>beotna</a:t>
            </a:r>
            <a:r>
              <a:rPr kumimoji="0" lang="en-US" sz="3200" b="1" i="0" u="none" strike="noStrike" kern="1200" cap="none" spc="0" normalizeH="0" baseline="0" noProof="0" dirty="0">
                <a:ln>
                  <a:noFill/>
                </a:ln>
                <a:solidFill>
                  <a:srgbClr val="002060"/>
                </a:solidFill>
                <a:effectLst/>
                <a:uLnTx/>
                <a:uFillTx/>
                <a:latin typeface="Calibri"/>
                <a:ea typeface="+mj-ea"/>
                <a:cs typeface="+mn-cs"/>
              </a:rPr>
              <a:t> </a:t>
            </a:r>
            <a:r>
              <a:rPr kumimoji="0" lang="en-US" sz="3200" b="1" i="0" u="none" strike="noStrike" kern="1200" cap="none" spc="0" normalizeH="0" baseline="0" noProof="0" dirty="0" err="1">
                <a:ln>
                  <a:noFill/>
                </a:ln>
                <a:solidFill>
                  <a:srgbClr val="002060"/>
                </a:solidFill>
                <a:effectLst/>
                <a:uLnTx/>
                <a:uFillTx/>
                <a:latin typeface="Calibri"/>
                <a:ea typeface="+mj-ea"/>
                <a:cs typeface="+mn-cs"/>
              </a:rPr>
              <a:t>tani</a:t>
            </a:r>
            <a:r>
              <a:rPr kumimoji="0" lang="en-US" sz="3200" b="1" i="0" u="none" strike="noStrike" kern="1200" cap="none" spc="0" normalizeH="0" baseline="0" noProof="0" dirty="0">
                <a:ln>
                  <a:noFill/>
                </a:ln>
                <a:solidFill>
                  <a:srgbClr val="002060"/>
                </a:solidFill>
                <a:effectLst/>
                <a:uLnTx/>
                <a:uFillTx/>
                <a:latin typeface="Calibri"/>
                <a:ea typeface="+mj-ea"/>
                <a:cs typeface="+mn-cs"/>
              </a:rPr>
              <a:t>)2</a:t>
            </a:r>
            <a:br>
              <a:rPr kumimoji="0" lang="en-US" sz="3200" b="1" i="0" u="none" strike="noStrike" kern="1200" cap="none" spc="0" normalizeH="0" baseline="0" noProof="0" dirty="0">
                <a:ln>
                  <a:noFill/>
                </a:ln>
                <a:solidFill>
                  <a:srgbClr val="002060"/>
                </a:solidFill>
                <a:effectLst/>
                <a:uLnTx/>
                <a:uFillTx/>
                <a:latin typeface="Calibri"/>
                <a:ea typeface="+mj-ea"/>
                <a:cs typeface="+mn-cs"/>
              </a:rPr>
            </a:br>
            <a:r>
              <a:rPr kumimoji="0" lang="en-US" sz="3200" b="1" i="0" u="none" strike="noStrike" kern="1200" cap="none" spc="0" normalizeH="0" baseline="0" noProof="0" dirty="0" err="1">
                <a:ln>
                  <a:noFill/>
                </a:ln>
                <a:solidFill>
                  <a:srgbClr val="002060"/>
                </a:solidFill>
                <a:effectLst/>
                <a:uLnTx/>
                <a:uFillTx/>
                <a:latin typeface="Calibri"/>
                <a:ea typeface="+mj-ea"/>
                <a:cs typeface="+mn-cs"/>
              </a:rPr>
              <a:t>berroh</a:t>
            </a:r>
            <a:r>
              <a:rPr kumimoji="0" lang="en-US" sz="3200" b="1" i="0" u="none" strike="noStrike" kern="1200" cap="none" spc="0" normalizeH="0" baseline="0" noProof="0" dirty="0">
                <a:ln>
                  <a:noFill/>
                </a:ln>
                <a:solidFill>
                  <a:srgbClr val="002060"/>
                </a:solidFill>
                <a:effectLst/>
                <a:uLnTx/>
                <a:uFillTx/>
                <a:latin typeface="Calibri"/>
                <a:ea typeface="+mj-ea"/>
                <a:cs typeface="+mn-cs"/>
              </a:rPr>
              <a:t> be </a:t>
            </a:r>
            <a:r>
              <a:rPr kumimoji="0" lang="en-US" sz="3200" b="1" i="0" u="none" strike="noStrike" kern="1200" cap="none" spc="0" normalizeH="0" baseline="0" noProof="0" dirty="0" err="1">
                <a:ln>
                  <a:noFill/>
                </a:ln>
                <a:solidFill>
                  <a:srgbClr val="002060"/>
                </a:solidFill>
                <a:effectLst/>
                <a:uLnTx/>
                <a:uFillTx/>
                <a:latin typeface="Calibri"/>
                <a:ea typeface="+mj-ea"/>
                <a:cs typeface="+mn-cs"/>
              </a:rPr>
              <a:t>enjeelak</a:t>
            </a:r>
            <a:r>
              <a:rPr kumimoji="0" lang="en-US" sz="3200" b="1" i="0" u="none" strike="noStrike" kern="1200" cap="none" spc="0" normalizeH="0" baseline="0" noProof="0" dirty="0">
                <a:ln>
                  <a:noFill/>
                </a:ln>
                <a:solidFill>
                  <a:srgbClr val="002060"/>
                </a:solidFill>
                <a:effectLst/>
                <a:uLnTx/>
                <a:uFillTx/>
                <a:latin typeface="Calibri"/>
                <a:ea typeface="+mj-ea"/>
                <a:cs typeface="+mn-cs"/>
              </a:rPr>
              <a:t>   </a:t>
            </a:r>
            <a:r>
              <a:rPr kumimoji="0" lang="en-US" sz="3200" b="1" i="0" u="none" strike="noStrike" kern="1200" cap="none" spc="0" normalizeH="0" baseline="0" noProof="0" dirty="0" err="1">
                <a:ln>
                  <a:noFill/>
                </a:ln>
                <a:solidFill>
                  <a:srgbClr val="002060"/>
                </a:solidFill>
                <a:effectLst/>
                <a:uLnTx/>
                <a:uFillTx/>
                <a:latin typeface="Calibri"/>
                <a:ea typeface="+mj-ea"/>
                <a:cs typeface="+mn-cs"/>
              </a:rPr>
              <a:t>berroh</a:t>
            </a:r>
            <a:r>
              <a:rPr kumimoji="0" lang="en-US" sz="3200" b="1" i="0" u="none" strike="noStrike" kern="1200" cap="none" spc="0" normalizeH="0" baseline="0" noProof="0" dirty="0">
                <a:ln>
                  <a:noFill/>
                </a:ln>
                <a:solidFill>
                  <a:srgbClr val="002060"/>
                </a:solidFill>
                <a:effectLst/>
                <a:uLnTx/>
                <a:uFillTx/>
                <a:latin typeface="Calibri"/>
                <a:ea typeface="+mj-ea"/>
                <a:cs typeface="+mn-cs"/>
              </a:rPr>
              <a:t> </a:t>
            </a:r>
            <a:r>
              <a:rPr kumimoji="0" lang="en-US" sz="3200" b="1" i="0" u="none" strike="noStrike" kern="1200" cap="none" spc="0" normalizeH="0" baseline="0" noProof="0">
                <a:ln>
                  <a:noFill/>
                </a:ln>
                <a:solidFill>
                  <a:srgbClr val="002060"/>
                </a:solidFill>
                <a:effectLst/>
                <a:uLnTx/>
                <a:uFillTx/>
                <a:latin typeface="Calibri"/>
                <a:ea typeface="+mj-ea"/>
                <a:cs typeface="+mn-cs"/>
              </a:rPr>
              <a:t>baqa</a:t>
            </a:r>
            <a:r>
              <a:rPr kumimoji="0" lang="en-US" sz="3200" b="1" i="0" u="none" strike="noStrike" kern="1200" cap="none" spc="0" normalizeH="0" baseline="0" noProof="0" dirty="0">
                <a:ln>
                  <a:noFill/>
                </a:ln>
                <a:solidFill>
                  <a:srgbClr val="002060"/>
                </a:solidFill>
                <a:effectLst/>
                <a:uLnTx/>
                <a:uFillTx/>
                <a:latin typeface="Calibri"/>
                <a:ea typeface="+mj-ea"/>
                <a:cs typeface="+mn-cs"/>
              </a:rPr>
              <a:t> </a:t>
            </a:r>
            <a:r>
              <a:rPr kumimoji="0" lang="en-US" sz="3200" b="1" i="0" u="none" strike="noStrike" kern="1200" cap="none" spc="0" normalizeH="0" baseline="0" noProof="0" dirty="0" err="1">
                <a:ln>
                  <a:noFill/>
                </a:ln>
                <a:solidFill>
                  <a:srgbClr val="002060"/>
                </a:solidFill>
                <a:effectLst/>
                <a:uLnTx/>
                <a:uFillTx/>
                <a:latin typeface="Calibri"/>
                <a:ea typeface="+mj-ea"/>
                <a:cs typeface="+mn-cs"/>
              </a:rPr>
              <a:t>njeelak</a:t>
            </a:r>
            <a:br>
              <a:rPr kumimoji="0" lang="en-US" sz="800" b="1" i="0" u="none" strike="noStrike" kern="1200" cap="none" spc="0" normalizeH="0" baseline="0" noProof="0" dirty="0">
                <a:ln>
                  <a:noFill/>
                </a:ln>
                <a:solidFill>
                  <a:srgbClr val="005024"/>
                </a:solidFill>
                <a:effectLst/>
                <a:uLnTx/>
                <a:uFillTx/>
                <a:latin typeface="Calibri"/>
                <a:ea typeface="+mj-ea"/>
                <a:cs typeface="+mn-cs"/>
              </a:rPr>
            </a:br>
            <a:endParaRPr kumimoji="0" lang="ar-EG" sz="800" b="1" i="0" u="none" strike="noStrike" kern="1200" cap="none" spc="0" normalizeH="0" baseline="0" noProof="0" dirty="0">
              <a:ln>
                <a:noFill/>
              </a:ln>
              <a:solidFill>
                <a:srgbClr val="005024"/>
              </a:solidFill>
              <a:effectLst/>
              <a:uLnTx/>
              <a:uFillTx/>
              <a:latin typeface="Calibri"/>
              <a:ea typeface="+mj-ea"/>
              <a:cs typeface="+mn-cs"/>
            </a:endParaRPr>
          </a:p>
          <a:p>
            <a:pPr rtl="1"/>
            <a:endParaRPr lang="ar-EG" sz="800" b="1" dirty="0">
              <a:solidFill>
                <a:srgbClr val="005024"/>
              </a:solidFill>
              <a:latin typeface="Calibri"/>
              <a:cs typeface="+mn-cs"/>
            </a:endParaRPr>
          </a:p>
          <a:p>
            <a:pPr rtl="1"/>
            <a:endParaRPr kumimoji="0" lang="ar-EG" sz="200" b="1" i="0" u="none" strike="noStrike" kern="1200" cap="none" spc="0" normalizeH="0" baseline="0" noProof="0" dirty="0">
              <a:ln>
                <a:noFill/>
              </a:ln>
              <a:solidFill>
                <a:srgbClr val="005024"/>
              </a:solidFill>
              <a:effectLst/>
              <a:uLnTx/>
              <a:uFillTx/>
              <a:latin typeface="Calibri"/>
              <a:ea typeface="+mj-ea"/>
              <a:cs typeface="+mn-cs"/>
            </a:endParaRPr>
          </a:p>
          <a:p>
            <a:pPr rtl="1"/>
            <a:br>
              <a:rPr kumimoji="0" lang="en-US" sz="800" b="1" i="0" u="none" strike="noStrike" kern="1200" cap="none" spc="0" normalizeH="0" baseline="0" noProof="0" dirty="0">
                <a:ln>
                  <a:noFill/>
                </a:ln>
                <a:solidFill>
                  <a:srgbClr val="005024"/>
                </a:solidFill>
                <a:effectLst/>
                <a:uLnTx/>
                <a:uFillTx/>
                <a:latin typeface="Calibri"/>
                <a:ea typeface="+mj-ea"/>
                <a:cs typeface="+mn-cs"/>
              </a:rPr>
            </a:br>
            <a:r>
              <a:rPr kumimoji="0" lang="en-US" sz="3000" b="1" i="0" u="none" strike="noStrike" kern="1200" cap="none" spc="0" normalizeH="0" baseline="0" noProof="0" dirty="0">
                <a:ln>
                  <a:noFill/>
                </a:ln>
                <a:solidFill>
                  <a:srgbClr val="005024"/>
                </a:solidFill>
                <a:effectLst/>
                <a:uLnTx/>
                <a:uFillTx/>
                <a:latin typeface="Calibri"/>
                <a:ea typeface="+mj-ea"/>
                <a:cs typeface="+mn-cs"/>
              </a:rPr>
              <a:t>We want You to come back to our homes and to our </a:t>
            </a:r>
          </a:p>
          <a:p>
            <a:pPr rtl="1"/>
            <a:r>
              <a:rPr kumimoji="0" lang="en-US" sz="3000" b="1" i="0" u="none" strike="noStrike" kern="1200" cap="none" spc="0" normalizeH="0" baseline="0" noProof="0" dirty="0">
                <a:ln>
                  <a:noFill/>
                </a:ln>
                <a:solidFill>
                  <a:srgbClr val="005024"/>
                </a:solidFill>
                <a:effectLst/>
                <a:uLnTx/>
                <a:uFillTx/>
                <a:latin typeface="Calibri"/>
                <a:ea typeface="+mj-ea"/>
                <a:cs typeface="+mn-cs"/>
              </a:rPr>
              <a:t>country in Spirit and in the holy word.</a:t>
            </a:r>
            <a:endParaRPr lang="ar-EG" sz="3000" b="1" dirty="0">
              <a:solidFill>
                <a:srgbClr val="005024"/>
              </a:solidFill>
              <a:cs typeface="+mn-cs"/>
            </a:endParaRPr>
          </a:p>
        </p:txBody>
      </p:sp>
    </p:spTree>
    <p:extLst>
      <p:ext uri="{BB962C8B-B14F-4D97-AF65-F5344CB8AC3E}">
        <p14:creationId xmlns:p14="http://schemas.microsoft.com/office/powerpoint/2010/main" val="13822972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power point praise 33.jpg"/>
          <p:cNvPicPr>
            <a:picLocks noChangeAspect="1"/>
          </p:cNvPicPr>
          <p:nvPr/>
        </p:nvPicPr>
        <p:blipFill>
          <a:blip r:embed="rId2" cstate="print"/>
          <a:stretch>
            <a:fillRect/>
          </a:stretch>
        </p:blipFill>
        <p:spPr>
          <a:xfrm>
            <a:off x="0" y="0"/>
            <a:ext cx="9144000" cy="6858000"/>
          </a:xfrm>
          <a:prstGeom prst="rect">
            <a:avLst/>
          </a:prstGeom>
        </p:spPr>
      </p:pic>
      <p:sp>
        <p:nvSpPr>
          <p:cNvPr id="3" name="Rectangle 2"/>
          <p:cNvSpPr/>
          <p:nvPr/>
        </p:nvSpPr>
        <p:spPr>
          <a:xfrm>
            <a:off x="304800" y="381001"/>
            <a:ext cx="8610600" cy="1323439"/>
          </a:xfrm>
          <a:prstGeom prst="rect">
            <a:avLst/>
          </a:prstGeom>
        </p:spPr>
        <p:txBody>
          <a:bodyPr wrap="square">
            <a:spAutoFit/>
          </a:bodyPr>
          <a:lstStyle/>
          <a:p>
            <a:pPr algn="ctr" rtl="1"/>
            <a:endParaRPr lang="en-US" sz="8000" b="1" dirty="0"/>
          </a:p>
        </p:txBody>
      </p:sp>
      <p:pic>
        <p:nvPicPr>
          <p:cNvPr id="5" name="Picture 4" descr="power point praise LOGO .png"/>
          <p:cNvPicPr>
            <a:picLocks noChangeAspect="1"/>
          </p:cNvPicPr>
          <p:nvPr/>
        </p:nvPicPr>
        <p:blipFill>
          <a:blip r:embed="rId3" cstate="print"/>
          <a:stretch>
            <a:fillRect/>
          </a:stretch>
        </p:blipFill>
        <p:spPr>
          <a:xfrm>
            <a:off x="762000" y="2590800"/>
            <a:ext cx="7989418" cy="2971800"/>
          </a:xfrm>
          <a:prstGeom prst="rect">
            <a:avLst/>
          </a:prstGeom>
        </p:spPr>
      </p:pic>
    </p:spTree>
    <p:extLst>
      <p:ext uri="{BB962C8B-B14F-4D97-AF65-F5344CB8AC3E}">
        <p14:creationId xmlns:p14="http://schemas.microsoft.com/office/powerpoint/2010/main" val="46806798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5480</TotalTime>
  <Words>579</Words>
  <Application>Microsoft Office PowerPoint</Application>
  <PresentationFormat>عرض على الشاشة (4:3)</PresentationFormat>
  <Paragraphs>36</Paragraphs>
  <Slides>8</Slides>
  <Notes>6</Notes>
  <HiddenSlides>0</HiddenSlides>
  <MMClips>0</MMClips>
  <ScaleCrop>false</ScaleCrop>
  <HeadingPairs>
    <vt:vector size="6" baseType="variant">
      <vt:variant>
        <vt:lpstr>الخطوط المستخدمة</vt:lpstr>
      </vt:variant>
      <vt:variant>
        <vt:i4>2</vt:i4>
      </vt:variant>
      <vt:variant>
        <vt:lpstr>نسق</vt:lpstr>
      </vt:variant>
      <vt:variant>
        <vt:i4>1</vt:i4>
      </vt:variant>
      <vt:variant>
        <vt:lpstr>عناوين الشرائح</vt:lpstr>
      </vt:variant>
      <vt:variant>
        <vt:i4>8</vt:i4>
      </vt:variant>
    </vt:vector>
  </HeadingPairs>
  <TitlesOfParts>
    <vt:vector size="11" baseType="lpstr">
      <vt:lpstr>Arial</vt:lpstr>
      <vt:lpstr>Calibri</vt:lpstr>
      <vt:lpstr>Office Theme</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NEVO</dc:creator>
  <cp:lastModifiedBy>ayman nasralla</cp:lastModifiedBy>
  <cp:revision>546</cp:revision>
  <dcterms:created xsi:type="dcterms:W3CDTF">2021-12-07T14:30:00Z</dcterms:created>
  <dcterms:modified xsi:type="dcterms:W3CDTF">2025-01-26T11:55:26Z</dcterms:modified>
</cp:coreProperties>
</file>