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323" r:id="rId3"/>
    <p:sldId id="326" r:id="rId4"/>
    <p:sldId id="327" r:id="rId5"/>
    <p:sldId id="328" r:id="rId6"/>
    <p:sldId id="329" r:id="rId7"/>
    <p:sldId id="330"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3"/>
            <p14:sldId id="326"/>
            <p14:sldId id="327"/>
            <p14:sldId id="328"/>
            <p14:sldId id="329"/>
            <p14:sldId id="330"/>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1" autoAdjust="0"/>
    <p:restoredTop sz="94660"/>
  </p:normalViewPr>
  <p:slideViewPr>
    <p:cSldViewPr>
      <p:cViewPr varScale="1">
        <p:scale>
          <a:sx n="57" d="100"/>
          <a:sy n="57" d="100"/>
        </p:scale>
        <p:origin x="52" y="600"/>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1/26/2025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2</a:t>
            </a:fld>
            <a:endParaRPr lang="en-US"/>
          </a:p>
        </p:txBody>
      </p:sp>
    </p:spTree>
    <p:extLst>
      <p:ext uri="{BB962C8B-B14F-4D97-AF65-F5344CB8AC3E}">
        <p14:creationId xmlns:p14="http://schemas.microsoft.com/office/powerpoint/2010/main" val="32314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3</a:t>
            </a:fld>
            <a:endParaRPr lang="en-US"/>
          </a:p>
        </p:txBody>
      </p:sp>
    </p:spTree>
    <p:extLst>
      <p:ext uri="{BB962C8B-B14F-4D97-AF65-F5344CB8AC3E}">
        <p14:creationId xmlns:p14="http://schemas.microsoft.com/office/powerpoint/2010/main" val="672060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4</a:t>
            </a:fld>
            <a:endParaRPr lang="en-US"/>
          </a:p>
        </p:txBody>
      </p:sp>
    </p:spTree>
    <p:extLst>
      <p:ext uri="{BB962C8B-B14F-4D97-AF65-F5344CB8AC3E}">
        <p14:creationId xmlns:p14="http://schemas.microsoft.com/office/powerpoint/2010/main" val="250424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5</a:t>
            </a:fld>
            <a:endParaRPr lang="en-US"/>
          </a:p>
        </p:txBody>
      </p:sp>
    </p:spTree>
    <p:extLst>
      <p:ext uri="{BB962C8B-B14F-4D97-AF65-F5344CB8AC3E}">
        <p14:creationId xmlns:p14="http://schemas.microsoft.com/office/powerpoint/2010/main" val="49380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6</a:t>
            </a:fld>
            <a:endParaRPr lang="en-US"/>
          </a:p>
        </p:txBody>
      </p:sp>
    </p:spTree>
    <p:extLst>
      <p:ext uri="{BB962C8B-B14F-4D97-AF65-F5344CB8AC3E}">
        <p14:creationId xmlns:p14="http://schemas.microsoft.com/office/powerpoint/2010/main" val="263289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7</a:t>
            </a:fld>
            <a:endParaRPr lang="en-US"/>
          </a:p>
        </p:txBody>
      </p:sp>
    </p:spTree>
    <p:extLst>
      <p:ext uri="{BB962C8B-B14F-4D97-AF65-F5344CB8AC3E}">
        <p14:creationId xmlns:p14="http://schemas.microsoft.com/office/powerpoint/2010/main" val="182066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1/26/2025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1/26/2025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1/26/2025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1/26/2025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52400"/>
            <a:ext cx="9144000" cy="2169825"/>
          </a:xfrm>
          <a:prstGeom prst="rect">
            <a:avLst/>
          </a:prstGeom>
        </p:spPr>
        <p:txBody>
          <a:bodyPr wrap="square">
            <a:spAutoFit/>
          </a:bodyPr>
          <a:lstStyle/>
          <a:p>
            <a:pPr algn="ctr" rtl="1">
              <a:lnSpc>
                <a:spcPct val="150000"/>
              </a:lnSpc>
            </a:pPr>
            <a:r>
              <a:rPr lang="ar-EG" sz="5400" b="1" dirty="0"/>
              <a:t>تـرنيــمة</a:t>
            </a:r>
          </a:p>
          <a:p>
            <a:pPr algn="ctr" rtl="1"/>
            <a:r>
              <a:rPr lang="ar-EG" sz="5400" b="1" dirty="0"/>
              <a:t>في ناس كتير عَلى اِسمك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2800" b="1" i="0" u="none" strike="noStrike" kern="0" cap="none" spc="0" normalizeH="0" baseline="0" noProof="0" dirty="0">
                <a:ln>
                  <a:noFill/>
                </a:ln>
                <a:solidFill>
                  <a:srgbClr val="000000"/>
                </a:solidFill>
                <a:effectLst/>
                <a:uLnTx/>
                <a:uFillTx/>
                <a:latin typeface="Arial"/>
                <a:ea typeface="+mj-ea"/>
                <a:cs typeface="Arial"/>
              </a:rPr>
              <a:t>1- </a:t>
            </a:r>
            <a:r>
              <a:rPr kumimoji="0" lang="ar-EG" b="1" i="0" u="none" strike="noStrike" kern="1200" cap="none" spc="0" normalizeH="0" baseline="0" noProof="0" dirty="0">
                <a:ln>
                  <a:noFill/>
                </a:ln>
                <a:solidFill>
                  <a:prstClr val="black"/>
                </a:solidFill>
                <a:effectLst/>
                <a:uLnTx/>
                <a:uFillTx/>
                <a:latin typeface="Calibri"/>
                <a:ea typeface="+mj-ea"/>
                <a:cs typeface="+mn-cs"/>
              </a:rPr>
              <a:t>(في ناس كتير عَلى اِسمك وهُمَ </a:t>
            </a:r>
            <a:r>
              <a:rPr kumimoji="0" lang="ar-EG" b="1" i="0" u="none" strike="noStrike" kern="1200" cap="none" spc="0" normalizeH="0" baseline="0" noProof="0" dirty="0" err="1">
                <a:ln>
                  <a:noFill/>
                </a:ln>
                <a:solidFill>
                  <a:prstClr val="black"/>
                </a:solidFill>
                <a:effectLst/>
                <a:uLnTx/>
                <a:uFillTx/>
                <a:latin typeface="Calibri"/>
                <a:ea typeface="+mj-ea"/>
                <a:cs typeface="+mn-cs"/>
              </a:rPr>
              <a:t>جَاهلينك</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أكتر بالاسم لَك وبتُعبُــــد غِيـــــرَك)</a:t>
            </a:r>
            <a:r>
              <a:rPr kumimoji="0" lang="ar-EG" sz="28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a:t>
            </a:r>
            <a:r>
              <a:rPr kumimoji="0" lang="ar-EG" b="1" i="0" u="none" strike="noStrike" kern="1200" cap="none" spc="0" normalizeH="0" baseline="0" noProof="0" dirty="0" err="1">
                <a:ln>
                  <a:noFill/>
                </a:ln>
                <a:solidFill>
                  <a:prstClr val="black"/>
                </a:solidFill>
                <a:effectLst/>
                <a:uLnTx/>
                <a:uFillTx/>
                <a:latin typeface="Calibri"/>
                <a:ea typeface="+mj-ea"/>
                <a:cs typeface="+mn-cs"/>
              </a:rPr>
              <a:t>تانيين</a:t>
            </a:r>
            <a:r>
              <a:rPr kumimoji="0" lang="ar-EG" b="1" i="0" u="none" strike="noStrike" kern="1200" cap="none" spc="0" normalizeH="0" baseline="0" noProof="0" dirty="0">
                <a:ln>
                  <a:noFill/>
                </a:ln>
                <a:solidFill>
                  <a:prstClr val="black"/>
                </a:solidFill>
                <a:effectLst/>
                <a:uLnTx/>
                <a:uFillTx/>
                <a:latin typeface="Calibri"/>
                <a:ea typeface="+mj-ea"/>
                <a:cs typeface="+mn-cs"/>
              </a:rPr>
              <a:t> تِشتـــاق لَك وتتمَنَّى تجيلَك)</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وناس هنا </a:t>
            </a:r>
            <a:r>
              <a:rPr kumimoji="0" lang="ar-EG" b="1" i="0" u="none" strike="noStrike" kern="1200" cap="none" spc="0" normalizeH="0" baseline="0" noProof="0" dirty="0" err="1">
                <a:ln>
                  <a:noFill/>
                </a:ln>
                <a:solidFill>
                  <a:prstClr val="black"/>
                </a:solidFill>
                <a:effectLst/>
                <a:uLnTx/>
                <a:uFillTx/>
                <a:latin typeface="Calibri"/>
                <a:ea typeface="+mj-ea"/>
                <a:cs typeface="+mn-cs"/>
              </a:rPr>
              <a:t>وعَايشين</a:t>
            </a:r>
            <a:r>
              <a:rPr kumimoji="0" lang="ar-EG" b="1" i="0" u="none" strike="noStrike" kern="1200" cap="none" spc="0" normalizeH="0" baseline="0" noProof="0" dirty="0">
                <a:ln>
                  <a:noFill/>
                </a:ln>
                <a:solidFill>
                  <a:prstClr val="black"/>
                </a:solidFill>
                <a:effectLst/>
                <a:uLnTx/>
                <a:uFillTx/>
                <a:latin typeface="Calibri"/>
                <a:ea typeface="+mj-ea"/>
                <a:cs typeface="+mn-cs"/>
              </a:rPr>
              <a:t> لَك وتمُوت وَلا تهينك</a:t>
            </a:r>
          </a:p>
          <a:p>
            <a:pPr rtl="1"/>
            <a:br>
              <a:rPr kumimoji="0" lang="ar-EG" sz="14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(fi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kteer</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aala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homma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jahleenak</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aktar</a:t>
            </a:r>
            <a:r>
              <a:rPr kumimoji="0" lang="en-US" sz="2800" b="1" i="0" u="none" strike="noStrike" kern="1200" cap="none" spc="0" normalizeH="0" baseline="0" noProof="0" dirty="0">
                <a:ln>
                  <a:noFill/>
                </a:ln>
                <a:solidFill>
                  <a:srgbClr val="FF0000"/>
                </a:solidFill>
                <a:effectLst/>
                <a:uLnTx/>
                <a:uFillTx/>
                <a:latin typeface="Calibri"/>
                <a:ea typeface="+mj-ea"/>
                <a:cs typeface="+mn-cs"/>
              </a:rPr>
              <a:t> bel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lak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web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toabod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gherak</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tanyeen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teshtaalak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tetmanna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tjeelak</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aayesheen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lak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wetmot</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wala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tehinak</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There are people named after You but they do not</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 know You, they worship another. Others long to come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to You and others will never deny You.</a:t>
            </a:r>
            <a:endParaRPr lang="ar-EG" sz="800" b="1" dirty="0">
              <a:cs typeface="+mn-cs"/>
            </a:endParaRPr>
          </a:p>
        </p:txBody>
      </p:sp>
    </p:spTree>
    <p:extLst>
      <p:ext uri="{BB962C8B-B14F-4D97-AF65-F5344CB8AC3E}">
        <p14:creationId xmlns:p14="http://schemas.microsoft.com/office/powerpoint/2010/main" val="181794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46005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2800" b="1" i="0" u="none" strike="noStrike" kern="0" cap="none" spc="0" normalizeH="0" baseline="0" noProof="0" dirty="0">
                <a:ln>
                  <a:noFill/>
                </a:ln>
                <a:solidFill>
                  <a:srgbClr val="000000"/>
                </a:solidFill>
                <a:effectLst/>
                <a:uLnTx/>
                <a:uFillTx/>
                <a:latin typeface="Arial"/>
                <a:ea typeface="+mj-ea"/>
                <a:cs typeface="+mn-cs"/>
              </a:rPr>
              <a:t>2- </a:t>
            </a:r>
            <a:r>
              <a:rPr kumimoji="0" lang="ar-EG" sz="4000" b="1" i="0" u="none" strike="noStrike" kern="1200" cap="none" spc="0" normalizeH="0" baseline="0" noProof="0" dirty="0">
                <a:ln>
                  <a:noFill/>
                </a:ln>
                <a:solidFill>
                  <a:prstClr val="black"/>
                </a:solidFill>
                <a:effectLst/>
                <a:uLnTx/>
                <a:uFillTx/>
                <a:latin typeface="Calibri"/>
                <a:ea typeface="+mj-ea"/>
                <a:cs typeface="+mn-cs"/>
              </a:rPr>
              <a:t>(ناس وَاظبُوا في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كنايسهم</a:t>
            </a:r>
            <a:r>
              <a:rPr kumimoji="0" lang="ar-EG" sz="4000" b="1" i="0" u="none" strike="noStrike" kern="1200" cap="none" spc="0" normalizeH="0" baseline="0" noProof="0" dirty="0">
                <a:ln>
                  <a:noFill/>
                </a:ln>
                <a:solidFill>
                  <a:prstClr val="black"/>
                </a:solidFill>
                <a:effectLst/>
                <a:uLnTx/>
                <a:uFillTx/>
                <a:latin typeface="Calibri"/>
                <a:ea typeface="+mj-ea"/>
                <a:cs typeface="+mn-cs"/>
              </a:rPr>
              <a:t>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sz="4000" b="1" i="0" u="none" strike="noStrike" kern="1200" cap="none" spc="0" normalizeH="0" baseline="0" noProof="0" dirty="0">
                <a:ln>
                  <a:noFill/>
                </a:ln>
                <a:solidFill>
                  <a:prstClr val="black"/>
                </a:solidFill>
                <a:effectLst/>
                <a:uLnTx/>
                <a:uFillTx/>
                <a:latin typeface="Calibri"/>
                <a:ea typeface="+mj-ea"/>
                <a:cs typeface="+mn-cs"/>
              </a:rPr>
              <a:t>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غايب</a:t>
            </a:r>
            <a:r>
              <a:rPr kumimoji="0" lang="ar-EG" sz="4000" b="1" i="0" u="none" strike="noStrike" kern="1200" cap="none" spc="0" normalizeH="0" baseline="0" noProof="0" dirty="0">
                <a:ln>
                  <a:noFill/>
                </a:ln>
                <a:solidFill>
                  <a:prstClr val="black"/>
                </a:solidFill>
                <a:effectLst/>
                <a:uLnTx/>
                <a:uFillTx/>
                <a:latin typeface="Calibri"/>
                <a:ea typeface="+mj-ea"/>
                <a:cs typeface="+mn-cs"/>
              </a:rPr>
              <a:t> عَنهُم</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وناس خَدَمُوا في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كنايسهُم</a:t>
            </a:r>
            <a:r>
              <a:rPr kumimoji="0" lang="ar-EG" sz="4000" b="1" i="0" u="none" strike="noStrike" kern="1200" cap="none" spc="0" normalizeH="0" baseline="0" noProof="0" dirty="0">
                <a:ln>
                  <a:noFill/>
                </a:ln>
                <a:solidFill>
                  <a:prstClr val="black"/>
                </a:solidFill>
                <a:effectLst/>
                <a:uLnTx/>
                <a:uFillTx/>
                <a:latin typeface="Calibri"/>
                <a:ea typeface="+mj-ea"/>
                <a:cs typeface="+mn-cs"/>
              </a:rPr>
              <a:t> تَعَاليمهُم وعَالَمهُم)</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(وِالرُّوح يضُمّ </a:t>
            </a:r>
            <a:r>
              <a:rPr kumimoji="0" lang="ar-EG" sz="4000" b="1" i="0" u="none" strike="noStrike" kern="1200" cap="none" spc="0" normalizeH="0" baseline="0" noProof="0" dirty="0" err="1">
                <a:ln>
                  <a:noFill/>
                </a:ln>
                <a:solidFill>
                  <a:prstClr val="black"/>
                </a:solidFill>
                <a:effectLst/>
                <a:uLnTx/>
                <a:uFillTx/>
                <a:latin typeface="Calibri"/>
                <a:ea typeface="+mj-ea"/>
                <a:cs typeface="+mn-cs"/>
              </a:rPr>
              <a:t>يُومَاتي</a:t>
            </a:r>
            <a:r>
              <a:rPr kumimoji="0" lang="ar-EG" sz="4000" b="1" i="0" u="none" strike="noStrike" kern="1200" cap="none" spc="0" normalizeH="0" baseline="0" noProof="0" dirty="0">
                <a:ln>
                  <a:noFill/>
                </a:ln>
                <a:solidFill>
                  <a:prstClr val="black"/>
                </a:solidFill>
                <a:effectLst/>
                <a:uLnTx/>
                <a:uFillTx/>
                <a:latin typeface="Calibri"/>
                <a:ea typeface="+mj-ea"/>
                <a:cs typeface="+mn-cs"/>
              </a:rPr>
              <a:t> في كنيستك مِن غِيرهُم)</a:t>
            </a:r>
            <a:r>
              <a:rPr kumimoji="0" lang="ar-EG" sz="3600" b="1" i="0" u="none" strike="noStrike" kern="1200" cap="none" spc="0" normalizeH="0" baseline="0" noProof="0" dirty="0">
                <a:ln>
                  <a:noFill/>
                </a:ln>
                <a:solidFill>
                  <a:prstClr val="black"/>
                </a:solidFill>
                <a:effectLst/>
                <a:uLnTx/>
                <a:uFillTx/>
                <a:latin typeface="Calibri"/>
                <a:ea typeface="+mj-ea"/>
                <a:cs typeface="+mn-cs"/>
              </a:rPr>
              <a:t>2</a:t>
            </a:r>
            <a:br>
              <a:rPr kumimoji="0" lang="ar-EG" sz="4000" b="1" i="0" u="none" strike="noStrike" kern="1200" cap="none" spc="0" normalizeH="0" baseline="0" noProof="0" dirty="0">
                <a:ln>
                  <a:noFill/>
                </a:ln>
                <a:solidFill>
                  <a:prstClr val="black"/>
                </a:solidFill>
                <a:effectLst/>
                <a:uLnTx/>
                <a:uFillTx/>
                <a:latin typeface="Calibri"/>
                <a:ea typeface="+mj-ea"/>
                <a:cs typeface="+mn-cs"/>
              </a:rPr>
            </a:br>
            <a:r>
              <a:rPr kumimoji="0" lang="ar-EG" sz="4000" b="1" i="0" u="none" strike="noStrike" kern="1200" cap="none" spc="0" normalizeH="0" baseline="0" noProof="0" dirty="0">
                <a:ln>
                  <a:noFill/>
                </a:ln>
                <a:solidFill>
                  <a:prstClr val="black"/>
                </a:solidFill>
                <a:effectLst/>
                <a:uLnTx/>
                <a:uFillTx/>
                <a:latin typeface="Calibri"/>
                <a:ea typeface="+mj-ea"/>
                <a:cs typeface="+mn-cs"/>
              </a:rPr>
              <a:t>وناس عِمدَان وِحجَــــــارَة  وِمَنـــارَة إيمَانهُم</a:t>
            </a:r>
          </a:p>
          <a:p>
            <a:pPr rtl="1"/>
            <a:br>
              <a:rPr kumimoji="0" lang="ar-EG" sz="8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wazbo</a:t>
            </a:r>
            <a:r>
              <a:rPr kumimoji="0" lang="en-US" sz="2800" b="1" i="0" u="none" strike="noStrike" kern="1200" cap="none" spc="0" normalizeH="0" baseline="0" noProof="0" dirty="0">
                <a:ln>
                  <a:noFill/>
                </a:ln>
                <a:solidFill>
                  <a:srgbClr val="FF0000"/>
                </a:solidFill>
                <a:effectLst/>
                <a:uLnTx/>
                <a:uFillTx/>
                <a:latin typeface="Calibri"/>
                <a:ea typeface="+mj-ea"/>
                <a:cs typeface="+mn-cs"/>
              </a:rPr>
              <a:t> fi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kanayeshom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ghayeb</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aanhom</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wnas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khadamo</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fkanayeshom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taalimhom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waalamhom</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welrroh</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byeDom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yomati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fe</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knestak</a:t>
            </a:r>
            <a:r>
              <a:rPr kumimoji="0" lang="en-US" sz="2800" b="1" i="0" u="none" strike="noStrike" kern="1200" cap="none" spc="0" normalizeH="0" baseline="0" noProof="0" dirty="0">
                <a:ln>
                  <a:noFill/>
                </a:ln>
                <a:solidFill>
                  <a:srgbClr val="FF0000"/>
                </a:solidFill>
                <a:effectLst/>
                <a:uLnTx/>
                <a:uFillTx/>
                <a:latin typeface="Calibri"/>
                <a:ea typeface="+mj-ea"/>
                <a:cs typeface="+mn-cs"/>
              </a:rPr>
              <a:t> men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gherhom</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nas</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aemdan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wehjara</a:t>
            </a:r>
            <a:r>
              <a:rPr kumimoji="0" lang="en-US" sz="2800" b="1" i="0" u="none" strike="noStrike" kern="1200" cap="none" spc="0" normalizeH="0" baseline="0" noProof="0" dirty="0">
                <a:ln>
                  <a:noFill/>
                </a:ln>
                <a:solidFill>
                  <a:srgbClr val="FF0000"/>
                </a:solidFill>
                <a:effectLst/>
                <a:uLnTx/>
                <a:uFillTx/>
                <a:latin typeface="Calibri"/>
                <a:ea typeface="+mj-ea"/>
                <a:cs typeface="+mn-cs"/>
              </a:rPr>
              <a:t> we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manara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emanhom</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Some people keep going to church but You are not in</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 their life and others only go to church for their own teachings. The Spirit bring others daily to church.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n-cs"/>
              </a:rPr>
              <a:t>There are people who are rocks in their faith.</a:t>
            </a:r>
            <a:endParaRPr lang="ar-EG" sz="800" b="1" dirty="0">
              <a:cs typeface="+mn-cs"/>
            </a:endParaRPr>
          </a:p>
        </p:txBody>
      </p:sp>
    </p:spTree>
    <p:extLst>
      <p:ext uri="{BB962C8B-B14F-4D97-AF65-F5344CB8AC3E}">
        <p14:creationId xmlns:p14="http://schemas.microsoft.com/office/powerpoint/2010/main" val="108677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240956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2800" b="1" i="0" u="none" strike="noStrike" kern="0" cap="none" spc="0" normalizeH="0" baseline="0" noProof="0" dirty="0">
                <a:ln>
                  <a:noFill/>
                </a:ln>
                <a:solidFill>
                  <a:srgbClr val="000000"/>
                </a:solidFill>
                <a:effectLst/>
                <a:uLnTx/>
                <a:uFillTx/>
                <a:latin typeface="Arial"/>
                <a:ea typeface="+mj-ea"/>
                <a:cs typeface="Arial"/>
              </a:rPr>
              <a:t>3</a:t>
            </a:r>
            <a:r>
              <a:rPr kumimoji="0" lang="ar-EG" sz="2800" b="1" i="0" u="none" strike="noStrike" kern="0" cap="none" spc="0" normalizeH="0" baseline="0" noProof="0" dirty="0">
                <a:ln>
                  <a:noFill/>
                </a:ln>
                <a:solidFill>
                  <a:srgbClr val="000000"/>
                </a:solidFill>
                <a:effectLst/>
                <a:uLnTx/>
                <a:uFillTx/>
                <a:latin typeface="Arial"/>
                <a:ea typeface="+mj-ea"/>
                <a:cs typeface="Arial"/>
              </a:rPr>
              <a:t>- </a:t>
            </a:r>
            <a:r>
              <a:rPr kumimoji="0" lang="ar-EG" b="1" i="0" u="none" strike="noStrike" kern="1200" cap="none" spc="0" normalizeH="0" baseline="0" noProof="0" dirty="0">
                <a:ln>
                  <a:noFill/>
                </a:ln>
                <a:solidFill>
                  <a:prstClr val="black"/>
                </a:solidFill>
                <a:effectLst/>
                <a:uLnTx/>
                <a:uFillTx/>
                <a:latin typeface="Calibri"/>
                <a:ea typeface="+mj-ea"/>
                <a:cs typeface="+mn-cs"/>
              </a:rPr>
              <a:t>(نِشهَد هِنا عَن اِسمك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شَاهِد عَنَّا</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نِحمِل بفَرَح نِيرك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اللي </a:t>
            </a:r>
            <a:r>
              <a:rPr kumimoji="0" lang="ar-EG" b="1" i="0" u="none" strike="noStrike" kern="1200" cap="none" spc="0" normalizeH="0" baseline="0" noProof="0" dirty="0" err="1">
                <a:ln>
                  <a:noFill/>
                </a:ln>
                <a:solidFill>
                  <a:prstClr val="black"/>
                </a:solidFill>
                <a:effectLst/>
                <a:uLnTx/>
                <a:uFillTx/>
                <a:latin typeface="Calibri"/>
                <a:ea typeface="+mj-ea"/>
                <a:cs typeface="+mn-cs"/>
              </a:rPr>
              <a:t>شَايلنـــــا</a:t>
            </a:r>
            <a:r>
              <a:rPr kumimoji="0" lang="ar-EG" b="1" i="0" u="none" strike="noStrike" kern="1200" cap="none" spc="0" normalizeH="0" baseline="0" noProof="0" dirty="0">
                <a:ln>
                  <a:noFill/>
                </a:ln>
                <a:solidFill>
                  <a:prstClr val="black"/>
                </a:solidFill>
                <a:effectLst/>
                <a:uLnTx/>
                <a:uFillTx/>
                <a:latin typeface="Calibri"/>
                <a:ea typeface="+mj-ea"/>
                <a:cs typeface="+mn-cs"/>
              </a:rPr>
              <a:t>)</a:t>
            </a:r>
            <a:r>
              <a:rPr kumimoji="0" lang="ar-EG" sz="32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(نِخدِم هِنــــا في ولادك </a:t>
            </a:r>
            <a:r>
              <a:rPr kumimoji="0" lang="ar-EG" b="1" i="0" u="none" strike="noStrike" kern="1200" cap="none" spc="0" normalizeH="0" baseline="0" noProof="0" dirty="0" err="1">
                <a:ln>
                  <a:noFill/>
                </a:ln>
                <a:solidFill>
                  <a:prstClr val="black"/>
                </a:solidFill>
                <a:effectLst/>
                <a:uLnTx/>
                <a:uFillTx/>
                <a:latin typeface="Calibri"/>
                <a:ea typeface="+mj-ea"/>
                <a:cs typeface="+mn-cs"/>
              </a:rPr>
              <a:t>وبتِخدِم</a:t>
            </a:r>
            <a:r>
              <a:rPr kumimoji="0" lang="ar-EG" b="1" i="0" u="none" strike="noStrike" kern="1200" cap="none" spc="0" normalizeH="0" baseline="0" noProof="0" dirty="0">
                <a:ln>
                  <a:noFill/>
                </a:ln>
                <a:solidFill>
                  <a:prstClr val="black"/>
                </a:solidFill>
                <a:effectLst/>
                <a:uLnTx/>
                <a:uFillTx/>
                <a:latin typeface="Calibri"/>
                <a:ea typeface="+mj-ea"/>
                <a:cs typeface="+mn-cs"/>
              </a:rPr>
              <a:t> فِينــــا)</a:t>
            </a:r>
            <a:r>
              <a:rPr kumimoji="0" lang="ar-EG" sz="3600" b="1" i="0" u="none" strike="noStrike" kern="1200" cap="none" spc="0" normalizeH="0" baseline="0" noProof="0" dirty="0">
                <a:ln>
                  <a:noFill/>
                </a:ln>
                <a:solidFill>
                  <a:prstClr val="black"/>
                </a:solidFill>
                <a:effectLst/>
                <a:uLnTx/>
                <a:uFillTx/>
                <a:latin typeface="Calibri"/>
                <a:ea typeface="+mj-ea"/>
                <a:cs typeface="+mn-cs"/>
              </a:rPr>
              <a:t>2</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نِحمِي إيمَان إنجيلك </a:t>
            </a:r>
            <a:r>
              <a:rPr kumimoji="0" lang="ar-EG" b="1" i="0" u="none" strike="noStrike" kern="1200" cap="none" spc="0" normalizeH="0" baseline="0" noProof="0" dirty="0" err="1">
                <a:ln>
                  <a:noFill/>
                </a:ln>
                <a:solidFill>
                  <a:prstClr val="black"/>
                </a:solidFill>
                <a:effectLst/>
                <a:uLnTx/>
                <a:uFillTx/>
                <a:latin typeface="Calibri"/>
                <a:ea typeface="+mj-ea"/>
                <a:cs typeface="+mn-cs"/>
              </a:rPr>
              <a:t>وِإنتَ</a:t>
            </a:r>
            <a:r>
              <a:rPr kumimoji="0" lang="ar-EG" b="1" i="0" u="none" strike="noStrike" kern="1200" cap="none" spc="0" normalizeH="0" baseline="0" noProof="0" dirty="0">
                <a:ln>
                  <a:noFill/>
                </a:ln>
                <a:solidFill>
                  <a:prstClr val="black"/>
                </a:solidFill>
                <a:effectLst/>
                <a:uLnTx/>
                <a:uFillTx/>
                <a:latin typeface="Calibri"/>
                <a:ea typeface="+mj-ea"/>
                <a:cs typeface="+mn-cs"/>
              </a:rPr>
              <a:t> اللي حَامِينــا</a:t>
            </a:r>
          </a:p>
          <a:p>
            <a:pPr rtl="1"/>
            <a:br>
              <a:rPr kumimoji="0" lang="ar-EG" sz="8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neshhad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esmak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shahed</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aanna</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nehmel</a:t>
            </a:r>
            <a:r>
              <a:rPr kumimoji="0" lang="en-US" sz="2800" b="1" i="0" u="none" strike="noStrike" kern="1200" cap="none" spc="0" normalizeH="0" baseline="0" noProof="0" dirty="0">
                <a:ln>
                  <a:noFill/>
                </a:ln>
                <a:solidFill>
                  <a:srgbClr val="FF0000"/>
                </a:solidFill>
                <a:effectLst/>
                <a:uLnTx/>
                <a:uFillTx/>
                <a:latin typeface="Calibri"/>
                <a:ea typeface="+mj-ea"/>
                <a:cs typeface="+mn-cs"/>
              </a:rPr>
              <a:t> be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farah</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nirak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wentalli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shayelna</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a:ln>
                  <a:noFill/>
                </a:ln>
                <a:solidFill>
                  <a:srgbClr val="FF0000"/>
                </a:solidFill>
                <a:effectLst/>
                <a:uLnTx/>
                <a:uFillTx/>
                <a:latin typeface="Calibri"/>
                <a:ea typeface="+mj-ea"/>
                <a:cs typeface="+mn-cs"/>
              </a:rPr>
              <a:t>(</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nekhdem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hena</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fowladak</a:t>
            </a:r>
            <a:r>
              <a:rPr kumimoji="0" lang="en-US" sz="2800" b="1" i="0" u="none" strike="noStrike" kern="1200" cap="none" spc="0" normalizeH="0" baseline="0" noProof="0" dirty="0">
                <a:ln>
                  <a:noFill/>
                </a:ln>
                <a:solidFill>
                  <a:srgbClr val="FF0000"/>
                </a:solidFill>
                <a:effectLst/>
                <a:uLnTx/>
                <a:uFillTx/>
                <a:latin typeface="Calibri"/>
                <a:ea typeface="+mj-ea"/>
                <a:cs typeface="+mn-cs"/>
              </a:rPr>
              <a:t> web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tekhdem</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fina</a:t>
            </a:r>
            <a:r>
              <a:rPr kumimoji="0" lang="en-US" sz="2800" b="1" i="0" u="none" strike="noStrike" kern="1200" cap="none" spc="0" normalizeH="0" baseline="0" noProof="0" dirty="0">
                <a:ln>
                  <a:noFill/>
                </a:ln>
                <a:solidFill>
                  <a:srgbClr val="FF0000"/>
                </a:solidFill>
                <a:effectLst/>
                <a:uLnTx/>
                <a:uFillTx/>
                <a:latin typeface="Calibri"/>
                <a:ea typeface="+mj-ea"/>
                <a:cs typeface="+mn-cs"/>
              </a:rPr>
              <a:t>)2</a:t>
            </a:r>
            <a:br>
              <a:rPr kumimoji="0" lang="en-US" sz="2800" b="1" i="0" u="none" strike="noStrike" kern="1200" cap="none" spc="0" normalizeH="0" baseline="0" noProof="0" dirty="0">
                <a:ln>
                  <a:noFill/>
                </a:ln>
                <a:solidFill>
                  <a:srgbClr val="FF0000"/>
                </a:solidFill>
                <a:effectLst/>
                <a:uLnTx/>
                <a:uFillTx/>
                <a:latin typeface="Calibri"/>
                <a:ea typeface="+mj-ea"/>
                <a:cs typeface="+mn-cs"/>
              </a:rPr>
            </a:br>
            <a:r>
              <a:rPr kumimoji="0" lang="en-US" sz="2800" b="1" i="0" u="none" strike="noStrike" kern="1200" cap="none" spc="0" normalizeH="0" baseline="0" noProof="0" dirty="0" err="1">
                <a:ln>
                  <a:noFill/>
                </a:ln>
                <a:solidFill>
                  <a:srgbClr val="FF0000"/>
                </a:solidFill>
                <a:effectLst/>
                <a:uLnTx/>
                <a:uFillTx/>
                <a:latin typeface="Calibri"/>
                <a:ea typeface="+mj-ea"/>
                <a:cs typeface="+mn-cs"/>
              </a:rPr>
              <a:t>nehmi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eman</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enjeelak</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wentalli</a:t>
            </a:r>
            <a:r>
              <a:rPr kumimoji="0" lang="en-US" sz="2800" b="1" i="0" u="none" strike="noStrike" kern="1200" cap="none" spc="0" normalizeH="0" baseline="0" noProof="0" dirty="0">
                <a:ln>
                  <a:noFill/>
                </a:ln>
                <a:solidFill>
                  <a:srgbClr val="FF0000"/>
                </a:solidFill>
                <a:effectLst/>
                <a:uLnTx/>
                <a:uFillTx/>
                <a:latin typeface="Calibri"/>
                <a:ea typeface="+mj-ea"/>
                <a:cs typeface="+mn-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n-cs"/>
              </a:rPr>
              <a:t>hamina</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800" b="1" i="0" u="none" strike="noStrike" kern="1200" cap="none" spc="0" normalizeH="0" baseline="0" noProof="0" dirty="0">
                <a:ln>
                  <a:noFill/>
                </a:ln>
                <a:solidFill>
                  <a:prstClr val="black"/>
                </a:solidFill>
                <a:effectLst/>
                <a:uLnTx/>
                <a:uFillTx/>
                <a:latin typeface="Calibri"/>
                <a:ea typeface="+mj-ea"/>
                <a:cs typeface="+mn-cs"/>
              </a:rPr>
              <a:t>We testify for Your name and You testify for us, we gladly carry Your yoke and You carry us. We serve Your children and You serve us. We protect the faith and You protect us.</a:t>
            </a:r>
            <a:endParaRPr lang="ar-EG" sz="800" b="1" dirty="0">
              <a:cs typeface="+mn-cs"/>
            </a:endParaRPr>
          </a:p>
        </p:txBody>
      </p:sp>
    </p:spTree>
    <p:extLst>
      <p:ext uri="{BB962C8B-B14F-4D97-AF65-F5344CB8AC3E}">
        <p14:creationId xmlns:p14="http://schemas.microsoft.com/office/powerpoint/2010/main" val="394190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1200" cap="none" spc="0" normalizeH="0" baseline="0" noProof="0" dirty="0">
                <a:ln>
                  <a:noFill/>
                </a:ln>
                <a:solidFill>
                  <a:srgbClr val="005024"/>
                </a:solidFill>
                <a:effectLst/>
                <a:uLnTx/>
                <a:uFillTx/>
                <a:latin typeface="Calibri"/>
                <a:ea typeface="+mj-ea"/>
                <a:cs typeface="+mn-cs"/>
              </a:rPr>
              <a:t>القرار:</a:t>
            </a:r>
            <a:br>
              <a:rPr kumimoji="0" lang="ar-EG" sz="36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(آه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وعَايزِينـــــك</a:t>
            </a:r>
            <a:r>
              <a:rPr kumimoji="0" lang="ar-EG" sz="4800" b="1" i="0" u="none" strike="noStrike" kern="1200" cap="none" spc="0" normalizeH="0" baseline="0" noProof="0" dirty="0">
                <a:ln>
                  <a:noFill/>
                </a:ln>
                <a:solidFill>
                  <a:srgbClr val="005024"/>
                </a:solidFill>
                <a:effectLst/>
                <a:uLnTx/>
                <a:uFillTx/>
                <a:latin typeface="Calibri"/>
                <a:ea typeface="+mj-ea"/>
                <a:cs typeface="+mn-cs"/>
              </a:rPr>
              <a:t>  آه وحَابِّينـــــــــك)</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بَلَدنا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تيجي</a:t>
            </a:r>
            <a:r>
              <a:rPr kumimoji="0" lang="ar-EG" sz="4800" b="1" i="0" u="none" strike="noStrike" kern="1200" cap="none" spc="0" normalizeH="0" baseline="0" noProof="0" dirty="0">
                <a:ln>
                  <a:noFill/>
                </a:ln>
                <a:solidFill>
                  <a:srgbClr val="005024"/>
                </a:solidFill>
                <a:effectLst/>
                <a:uLnTx/>
                <a:uFillTx/>
                <a:latin typeface="Calibri"/>
                <a:ea typeface="+mj-ea"/>
                <a:cs typeface="+mn-cs"/>
              </a:rPr>
              <a:t> بيوتنا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تاني</a:t>
            </a:r>
            <a:r>
              <a:rPr kumimoji="0" lang="ar-EG" sz="4800" b="1" i="0" u="none" strike="noStrike" kern="1200" cap="none" spc="0" normalizeH="0" baseline="0" noProof="0" dirty="0">
                <a:ln>
                  <a:noFill/>
                </a:ln>
                <a:solidFill>
                  <a:srgbClr val="005024"/>
                </a:solidFill>
                <a:effectLst/>
                <a:uLnTx/>
                <a:uFillTx/>
                <a:latin typeface="Calibri"/>
                <a:ea typeface="+mj-ea"/>
                <a:cs typeface="+mn-cs"/>
              </a:rPr>
              <a:t>)</a:t>
            </a:r>
            <a:r>
              <a:rPr kumimoji="0" lang="ar-EG" sz="3600" b="1" i="0" u="none" strike="noStrike" kern="1200" cap="none" spc="0" normalizeH="0" baseline="0" noProof="0" dirty="0">
                <a:ln>
                  <a:noFill/>
                </a:ln>
                <a:solidFill>
                  <a:srgbClr val="005024"/>
                </a:solidFill>
                <a:effectLst/>
                <a:uLnTx/>
                <a:uFillTx/>
                <a:latin typeface="Calibri"/>
                <a:ea typeface="+mj-ea"/>
                <a:cs typeface="+mn-cs"/>
              </a:rPr>
              <a:t>2</a:t>
            </a:r>
            <a:br>
              <a:rPr kumimoji="0" lang="ar-EG" sz="4800" b="1" i="0" u="none" strike="noStrike" kern="1200" cap="none" spc="0" normalizeH="0" baseline="0" noProof="0" dirty="0">
                <a:ln>
                  <a:noFill/>
                </a:ln>
                <a:solidFill>
                  <a:srgbClr val="005024"/>
                </a:solidFill>
                <a:effectLst/>
                <a:uLnTx/>
                <a:uFillTx/>
                <a:latin typeface="Calibri"/>
                <a:ea typeface="+mj-ea"/>
                <a:cs typeface="+mn-cs"/>
              </a:rPr>
            </a:br>
            <a:r>
              <a:rPr kumimoji="0" lang="ar-EG" sz="4800" b="1" i="0" u="none" strike="noStrike" kern="1200" cap="none" spc="0" normalizeH="0" baseline="0" noProof="0" dirty="0">
                <a:ln>
                  <a:noFill/>
                </a:ln>
                <a:solidFill>
                  <a:srgbClr val="005024"/>
                </a:solidFill>
                <a:effectLst/>
                <a:uLnTx/>
                <a:uFillTx/>
                <a:latin typeface="Calibri"/>
                <a:ea typeface="+mj-ea"/>
                <a:cs typeface="+mn-cs"/>
              </a:rPr>
              <a:t>بالرُّوح بإنجيلــك  بالرُّوح </a:t>
            </a:r>
            <a:r>
              <a:rPr kumimoji="0" lang="ar-EG" sz="4800" b="1" i="0" u="none" strike="noStrike" kern="1200" cap="none" spc="0" normalizeH="0" baseline="0" noProof="0" dirty="0" err="1">
                <a:ln>
                  <a:noFill/>
                </a:ln>
                <a:solidFill>
                  <a:srgbClr val="005024"/>
                </a:solidFill>
                <a:effectLst/>
                <a:uLnTx/>
                <a:uFillTx/>
                <a:latin typeface="Calibri"/>
                <a:ea typeface="+mj-ea"/>
                <a:cs typeface="+mn-cs"/>
              </a:rPr>
              <a:t>بأه</a:t>
            </a:r>
            <a:r>
              <a:rPr kumimoji="0" lang="ar-EG" sz="4800" b="1" i="0" u="none" strike="noStrike" kern="1200" cap="none" spc="0" normalizeH="0" baseline="0" noProof="0" dirty="0">
                <a:ln>
                  <a:noFill/>
                </a:ln>
                <a:solidFill>
                  <a:srgbClr val="005024"/>
                </a:solidFill>
                <a:effectLst/>
                <a:uLnTx/>
                <a:uFillTx/>
                <a:latin typeface="Calibri"/>
                <a:ea typeface="+mj-ea"/>
                <a:cs typeface="+mn-cs"/>
              </a:rPr>
              <a:t> نجيلــك</a:t>
            </a:r>
          </a:p>
          <a:p>
            <a:pPr rtl="1"/>
            <a:br>
              <a:rPr kumimoji="0" lang="ar-EG" sz="2000" b="1" i="0" u="none" strike="noStrike" kern="1200" cap="none" spc="0" normalizeH="0" baseline="0" noProof="0" dirty="0">
                <a:ln>
                  <a:noFill/>
                </a:ln>
                <a:solidFill>
                  <a:srgbClr val="005024"/>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aayezeenak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   aah we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habbeenak</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a:ln>
                  <a:noFill/>
                </a:ln>
                <a:solidFill>
                  <a:srgbClr val="002060"/>
                </a:solidFill>
                <a:effectLst/>
                <a:uLnTx/>
                <a:uFillTx/>
                <a:latin typeface="Calibri"/>
                <a:ea typeface="+mj-ea"/>
                <a:cs typeface="+mn-cs"/>
              </a:rPr>
              <a:t>(</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baladna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teji</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beotna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tani</a:t>
            </a:r>
            <a:r>
              <a:rPr kumimoji="0" lang="en-US" sz="3200" b="1" i="0" u="none" strike="noStrike" kern="1200" cap="none" spc="0" normalizeH="0" baseline="0" noProof="0" dirty="0">
                <a:ln>
                  <a:noFill/>
                </a:ln>
                <a:solidFill>
                  <a:srgbClr val="002060"/>
                </a:solidFill>
                <a:effectLst/>
                <a:uLnTx/>
                <a:uFillTx/>
                <a:latin typeface="Calibri"/>
                <a:ea typeface="+mj-ea"/>
                <a:cs typeface="+mn-cs"/>
              </a:rPr>
              <a:t>)2</a:t>
            </a:r>
            <a:br>
              <a:rPr kumimoji="0" lang="en-US" sz="3200" b="1" i="0" u="none" strike="noStrike" kern="1200" cap="none" spc="0" normalizeH="0" baseline="0" noProof="0" dirty="0">
                <a:ln>
                  <a:noFill/>
                </a:ln>
                <a:solidFill>
                  <a:srgbClr val="002060"/>
                </a:solidFill>
                <a:effectLst/>
                <a:uLnTx/>
                <a:uFillTx/>
                <a:latin typeface="Calibri"/>
                <a:ea typeface="+mj-ea"/>
                <a:cs typeface="+mn-cs"/>
              </a:rPr>
            </a:b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be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enjeelak</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berroh</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a:ln>
                  <a:noFill/>
                </a:ln>
                <a:solidFill>
                  <a:srgbClr val="002060"/>
                </a:solidFill>
                <a:effectLst/>
                <a:uLnTx/>
                <a:uFillTx/>
                <a:latin typeface="Calibri"/>
                <a:ea typeface="+mj-ea"/>
                <a:cs typeface="+mn-cs"/>
              </a:rPr>
              <a:t>baqa</a:t>
            </a:r>
            <a:r>
              <a:rPr kumimoji="0" lang="en-US" sz="3200" b="1" i="0" u="none" strike="noStrike" kern="1200" cap="none" spc="0" normalizeH="0" baseline="0" noProof="0" dirty="0">
                <a:ln>
                  <a:noFill/>
                </a:ln>
                <a:solidFill>
                  <a:srgbClr val="002060"/>
                </a:solidFill>
                <a:effectLst/>
                <a:uLnTx/>
                <a:uFillTx/>
                <a:latin typeface="Calibri"/>
                <a:ea typeface="+mj-ea"/>
                <a:cs typeface="+mn-cs"/>
              </a:rPr>
              <a:t> </a:t>
            </a:r>
            <a:r>
              <a:rPr kumimoji="0" lang="en-US" sz="3200" b="1" i="0" u="none" strike="noStrike" kern="1200" cap="none" spc="0" normalizeH="0" baseline="0" noProof="0" dirty="0" err="1">
                <a:ln>
                  <a:noFill/>
                </a:ln>
                <a:solidFill>
                  <a:srgbClr val="002060"/>
                </a:solidFill>
                <a:effectLst/>
                <a:uLnTx/>
                <a:uFillTx/>
                <a:latin typeface="Calibri"/>
                <a:ea typeface="+mj-ea"/>
                <a:cs typeface="+mn-cs"/>
              </a:rPr>
              <a:t>njeelak</a:t>
            </a:r>
            <a:br>
              <a:rPr kumimoji="0" lang="en-US" sz="800" b="1" i="0" u="none" strike="noStrike" kern="1200" cap="none" spc="0" normalizeH="0" baseline="0" noProof="0" dirty="0">
                <a:ln>
                  <a:noFill/>
                </a:ln>
                <a:solidFill>
                  <a:srgbClr val="005024"/>
                </a:solidFill>
                <a:effectLst/>
                <a:uLnTx/>
                <a:uFillTx/>
                <a:latin typeface="Calibri"/>
                <a:ea typeface="+mj-ea"/>
                <a:cs typeface="+mn-cs"/>
              </a:rPr>
            </a:br>
            <a:endParaRPr kumimoji="0" lang="ar-EG" sz="800" b="1" i="0" u="none" strike="noStrike" kern="1200" cap="none" spc="0" normalizeH="0" baseline="0" noProof="0" dirty="0">
              <a:ln>
                <a:noFill/>
              </a:ln>
              <a:solidFill>
                <a:srgbClr val="005024"/>
              </a:solidFill>
              <a:effectLst/>
              <a:uLnTx/>
              <a:uFillTx/>
              <a:latin typeface="Calibri"/>
              <a:ea typeface="+mj-ea"/>
              <a:cs typeface="+mn-cs"/>
            </a:endParaRPr>
          </a:p>
          <a:p>
            <a:pPr rtl="1"/>
            <a:endParaRPr lang="ar-EG" sz="800" b="1" dirty="0">
              <a:solidFill>
                <a:srgbClr val="005024"/>
              </a:solidFill>
              <a:latin typeface="Calibri"/>
              <a:cs typeface="+mn-cs"/>
            </a:endParaRPr>
          </a:p>
          <a:p>
            <a:pPr rtl="1"/>
            <a:endParaRPr kumimoji="0" lang="ar-EG" sz="200" b="1" i="0" u="none" strike="noStrike" kern="1200" cap="none" spc="0" normalizeH="0" baseline="0" noProof="0" dirty="0">
              <a:ln>
                <a:noFill/>
              </a:ln>
              <a:solidFill>
                <a:srgbClr val="005024"/>
              </a:solidFill>
              <a:effectLst/>
              <a:uLnTx/>
              <a:uFillTx/>
              <a:latin typeface="Calibri"/>
              <a:ea typeface="+mj-ea"/>
              <a:cs typeface="+mn-cs"/>
            </a:endParaRPr>
          </a:p>
          <a:p>
            <a:pPr rtl="1"/>
            <a:br>
              <a:rPr kumimoji="0" lang="en-US" sz="800" b="1" i="0" u="none" strike="noStrike" kern="1200" cap="none" spc="0" normalizeH="0" baseline="0" noProof="0" dirty="0">
                <a:ln>
                  <a:noFill/>
                </a:ln>
                <a:solidFill>
                  <a:srgbClr val="005024"/>
                </a:solidFill>
                <a:effectLst/>
                <a:uLnTx/>
                <a:uFillTx/>
                <a:latin typeface="Calibri"/>
                <a:ea typeface="+mj-ea"/>
                <a:cs typeface="+mn-cs"/>
              </a:rPr>
            </a:br>
            <a:r>
              <a:rPr kumimoji="0" lang="en-US" sz="3000" b="1" i="0" u="none" strike="noStrike" kern="1200" cap="none" spc="0" normalizeH="0" baseline="0" noProof="0" dirty="0">
                <a:ln>
                  <a:noFill/>
                </a:ln>
                <a:solidFill>
                  <a:srgbClr val="005024"/>
                </a:solidFill>
                <a:effectLst/>
                <a:uLnTx/>
                <a:uFillTx/>
                <a:latin typeface="Calibri"/>
                <a:ea typeface="+mj-ea"/>
                <a:cs typeface="+mn-cs"/>
              </a:rPr>
              <a:t>We want You to come back to our homes and to our </a:t>
            </a:r>
          </a:p>
          <a:p>
            <a:pPr rtl="1"/>
            <a:r>
              <a:rPr kumimoji="0" lang="en-US" sz="3000" b="1" i="0" u="none" strike="noStrike" kern="1200" cap="none" spc="0" normalizeH="0" baseline="0" noProof="0" dirty="0">
                <a:ln>
                  <a:noFill/>
                </a:ln>
                <a:solidFill>
                  <a:srgbClr val="005024"/>
                </a:solidFill>
                <a:effectLst/>
                <a:uLnTx/>
                <a:uFillTx/>
                <a:latin typeface="Calibri"/>
                <a:ea typeface="+mj-ea"/>
                <a:cs typeface="+mn-cs"/>
              </a:rPr>
              <a:t>country in Spirit and in the holy word.</a:t>
            </a:r>
            <a:endParaRPr lang="ar-EG" sz="3000" b="1" dirty="0">
              <a:solidFill>
                <a:srgbClr val="005024"/>
              </a:solidFill>
              <a:cs typeface="+mn-cs"/>
            </a:endParaRPr>
          </a:p>
        </p:txBody>
      </p:sp>
    </p:spTree>
    <p:extLst>
      <p:ext uri="{BB962C8B-B14F-4D97-AF65-F5344CB8AC3E}">
        <p14:creationId xmlns:p14="http://schemas.microsoft.com/office/powerpoint/2010/main" val="138229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5480</TotalTime>
  <Words>579</Words>
  <Application>Microsoft Office PowerPoint</Application>
  <PresentationFormat>عرض على الشاشة (4:3)</PresentationFormat>
  <Paragraphs>36</Paragraphs>
  <Slides>8</Slides>
  <Notes>6</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ayman nasralla</cp:lastModifiedBy>
  <cp:revision>546</cp:revision>
  <dcterms:created xsi:type="dcterms:W3CDTF">2021-12-07T14:30:00Z</dcterms:created>
  <dcterms:modified xsi:type="dcterms:W3CDTF">2025-01-26T11:55:26Z</dcterms:modified>
</cp:coreProperties>
</file>