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6" r:id="rId4"/>
    <p:sldId id="327" r:id="rId5"/>
    <p:sldId id="328" r:id="rId6"/>
    <p:sldId id="329" r:id="rId7"/>
    <p:sldId id="33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16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35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06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33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وَقتِ ضَعْفِي أرَاكَ تَشفِي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ض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أ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تي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ض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َتِـــــــ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waqti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Daafi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tashfi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men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saqtati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Diqi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tabqa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Sadiqi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salwati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I am weak You heal me, and during hardships You are my comfort.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دنو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إ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رنو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 ها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اتي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وخ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tadno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mosalleman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lasto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shahawati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melkoka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yadeka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draw near me, I surrender to You. My life is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You not for my desires so help me God.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 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رث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سوع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هدين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rojoai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tamsah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domoai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tarthi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toshbeao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joai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tahdini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I come back, You wipe my tears, fill my hunger and lead me, Lord Jesus.</a:t>
            </a: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2792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دنو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إ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رنو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 ها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اتي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وخ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tadno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mosalleman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lasto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shahawati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melkoka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yadeka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draw near me, I surrender to You. My life is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You not for my desires so help me God.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8501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أر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قلب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أُ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darbi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nasmati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ohdika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basmati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I see You as my way and my breath. I give You all my love and joy.</a:t>
            </a: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9201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دنو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إ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رنو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 ها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اتي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وخ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tadno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mosalleman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lasto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shahawati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melkoka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yadeka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draw near me, I surrender to You. My life is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You not for my desires so help me God.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7085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5457</TotalTime>
  <Words>791</Words>
  <Application>Microsoft Office PowerPoint</Application>
  <PresentationFormat>عرض على الشاشة (4:3)</PresentationFormat>
  <Paragraphs>43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549</cp:revision>
  <dcterms:created xsi:type="dcterms:W3CDTF">2021-12-07T14:30:00Z</dcterms:created>
  <dcterms:modified xsi:type="dcterms:W3CDTF">2023-10-30T08:34:01Z</dcterms:modified>
</cp:coreProperties>
</file>