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4" r:id="rId6"/>
    <p:sldId id="372" r:id="rId7"/>
    <p:sldId id="37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4"/>
            <p14:sldId id="372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168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7200" b="1" dirty="0"/>
              <a:t>في وقت ضعفي 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8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 </a:t>
            </a:r>
            <a:endParaRPr lang="en-US" sz="4800" b="1" dirty="0"/>
          </a:p>
          <a:p>
            <a:pPr algn="ctr" rtl="1"/>
            <a:r>
              <a:rPr lang="ar-EG" sz="6600" b="1" dirty="0"/>
              <a:t>في وقت ضعفي أراك تشفي </a:t>
            </a:r>
          </a:p>
          <a:p>
            <a:pPr algn="ctr" rtl="1"/>
            <a:r>
              <a:rPr lang="ar-EG" sz="6600" b="1" dirty="0"/>
              <a:t>من سقطتي</a:t>
            </a:r>
          </a:p>
          <a:p>
            <a:pPr algn="ctr" rtl="1"/>
            <a:r>
              <a:rPr lang="ar-EG" sz="6600" b="1" dirty="0"/>
              <a:t>وعند ضيقي تبقي صديقي </a:t>
            </a:r>
          </a:p>
          <a:p>
            <a:pPr algn="ctr" rtl="1"/>
            <a:r>
              <a:rPr lang="ar-EG" sz="6600" b="1" dirty="0"/>
              <a:t>وسلوتي</a:t>
            </a:r>
          </a:p>
          <a:p>
            <a:pPr algn="ctr" rtl="1"/>
            <a:r>
              <a:rPr lang="ar-EG" sz="6600" b="1" dirty="0"/>
              <a:t>إلي تدنو إليك أرنو مسلما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القرار</a:t>
            </a:r>
            <a:r>
              <a:rPr lang="ar-EG" sz="6000" b="1" dirty="0">
                <a:solidFill>
                  <a:srgbClr val="003300"/>
                </a:solidFill>
              </a:rPr>
              <a:t>:</a:t>
            </a:r>
            <a:endParaRPr lang="ar-SA" sz="60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لست لذاتي وشهواتي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بل ها حياتي ملكك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يا رب إني لك أعني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وخذ يدي بيدك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 </a:t>
            </a:r>
            <a:endParaRPr lang="en-US" sz="4800" b="1" dirty="0"/>
          </a:p>
          <a:p>
            <a:pPr algn="ctr" rtl="1"/>
            <a:r>
              <a:rPr lang="ar-EG" sz="6600" b="1" dirty="0"/>
              <a:t>عند رجوعي تمسح دموعي</a:t>
            </a:r>
          </a:p>
          <a:p>
            <a:pPr algn="ctr" rtl="1"/>
            <a:r>
              <a:rPr lang="ar-EG" sz="6600" b="1" dirty="0"/>
              <a:t> وترث لي</a:t>
            </a:r>
          </a:p>
          <a:p>
            <a:pPr algn="ctr" rtl="1"/>
            <a:r>
              <a:rPr lang="ar-EG" sz="6600" b="1" dirty="0"/>
              <a:t>تشبع جوعي ربي يسوعي </a:t>
            </a:r>
          </a:p>
          <a:p>
            <a:pPr algn="ctr" rtl="1"/>
            <a:r>
              <a:rPr lang="ar-EG" sz="6600" b="1" dirty="0"/>
              <a:t>وتهديني</a:t>
            </a:r>
          </a:p>
          <a:p>
            <a:pPr algn="ctr" rtl="1"/>
            <a:r>
              <a:rPr lang="ar-EG" sz="6600" b="1" dirty="0"/>
              <a:t>إلي تدنو إليك أرنو مسلما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القرار</a:t>
            </a:r>
            <a:r>
              <a:rPr lang="ar-EG" sz="6000" b="1" dirty="0">
                <a:solidFill>
                  <a:srgbClr val="003300"/>
                </a:solidFill>
              </a:rPr>
              <a:t>:</a:t>
            </a:r>
            <a:endParaRPr lang="ar-SA" sz="60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لست لذاتي وشهواتي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بل ها حياتي ملكك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يا رب إني لك أعني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وخذ يدي بيدك</a:t>
            </a:r>
          </a:p>
        </p:txBody>
      </p:sp>
    </p:spTree>
    <p:extLst>
      <p:ext uri="{BB962C8B-B14F-4D97-AF65-F5344CB8AC3E}">
        <p14:creationId xmlns:p14="http://schemas.microsoft.com/office/powerpoint/2010/main" val="381130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38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 </a:t>
            </a:r>
            <a:endParaRPr lang="en-US" sz="5400" b="1" dirty="0"/>
          </a:p>
          <a:p>
            <a:pPr algn="ctr" rtl="1"/>
            <a:r>
              <a:rPr lang="ar-EG" sz="6600" b="1" dirty="0"/>
              <a:t>ربي أراك </a:t>
            </a:r>
            <a:r>
              <a:rPr lang="ar-EG" sz="6600" b="1" dirty="0" err="1"/>
              <a:t>أراك</a:t>
            </a:r>
            <a:r>
              <a:rPr lang="ar-EG" sz="6600" b="1" dirty="0"/>
              <a:t> دربي </a:t>
            </a:r>
          </a:p>
          <a:p>
            <a:pPr algn="ctr" rtl="1"/>
            <a:r>
              <a:rPr lang="ar-EG" sz="6600" b="1" dirty="0"/>
              <a:t>ونسمتي</a:t>
            </a:r>
          </a:p>
          <a:p>
            <a:pPr algn="ctr" rtl="1"/>
            <a:r>
              <a:rPr lang="ar-EG" sz="6600" b="1" dirty="0"/>
              <a:t>من كل قلبي أهديك حبي </a:t>
            </a:r>
          </a:p>
          <a:p>
            <a:pPr algn="ctr" rtl="1"/>
            <a:r>
              <a:rPr lang="ar-EG" sz="6600" b="1" dirty="0"/>
              <a:t>وبسمتي</a:t>
            </a:r>
          </a:p>
          <a:p>
            <a:pPr algn="ctr" rtl="1"/>
            <a:r>
              <a:rPr lang="ar-EG" sz="6600" b="1" dirty="0"/>
              <a:t>إلي تدنو إليك أرنو مسلما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القرار</a:t>
            </a:r>
            <a:r>
              <a:rPr lang="ar-EG" sz="6000" b="1" dirty="0">
                <a:solidFill>
                  <a:srgbClr val="003300"/>
                </a:solidFill>
              </a:rPr>
              <a:t>:</a:t>
            </a:r>
            <a:endParaRPr lang="ar-SA" sz="60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لست لذاتي وشهواتي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بل ها حياتي ملكك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يا رب إني لك أعني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وخذ يدي بيدك</a:t>
            </a:r>
          </a:p>
        </p:txBody>
      </p:sp>
    </p:spTree>
    <p:extLst>
      <p:ext uri="{BB962C8B-B14F-4D97-AF65-F5344CB8AC3E}">
        <p14:creationId xmlns:p14="http://schemas.microsoft.com/office/powerpoint/2010/main" val="2465126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</TotalTime>
  <Words>109</Words>
  <Application>Microsoft Office PowerPoint</Application>
  <PresentationFormat>عرض على الشاشة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208</cp:revision>
  <dcterms:created xsi:type="dcterms:W3CDTF">2021-12-07T14:30:00Z</dcterms:created>
  <dcterms:modified xsi:type="dcterms:W3CDTF">2023-05-24T13:14:33Z</dcterms:modified>
</cp:coreProperties>
</file>