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6" autoAdjust="0"/>
    <p:restoredTop sz="94660"/>
  </p:normalViewPr>
  <p:slideViewPr>
    <p:cSldViewPr>
      <p:cViewPr varScale="1">
        <p:scale>
          <a:sx n="57" d="100"/>
          <a:sy n="57" d="100"/>
        </p:scale>
        <p:origin x="56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9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7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7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77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87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 لي الش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َيطان خَطَاياك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 لي الش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َيطان خَطَاياك خَلِّت يسـوع ينساك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لكنِّي بنفسي سمعتـه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بيقول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 أنــا ويَّاك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elshetan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lakkeni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semeato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byeqolli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wayyak</a:t>
            </a: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 told me my sins made Jesus forget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but I heard Him saying, “I am with you.”</a:t>
            </a:r>
            <a:endParaRPr lang="ar-EG" sz="5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 لي يَسُوع تعالَ  بَلاش تُنْظُرْ للحَالة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وأنا في لَحْظَة أغَيَّرَك ما عَندي حَاجَة مُحَالة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balash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tonzor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lelhala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aghayyarak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mohala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said, “Come, don’t look at yourself.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I’ll change you in a moment.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Nothing is impossible for me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</a:t>
            </a:r>
            <a:endParaRPr lang="ar-EG" sz="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59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16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بخَطايَايَ أجيلَك   وتوبِة قلبي أدِّيلَك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اللي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حَبِّيتني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مين يغفر ذَنبي غيرَك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bekhatayaia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ajeelak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wetobet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addeelak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habbitni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mean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yeghfer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ghairak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to You with my sins repenting with my heart.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love me, and nobody can forgive me but You.</a:t>
            </a:r>
            <a:endParaRPr lang="ar-EG" sz="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77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15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يَسوع الحَبيب  فادِيَّ وِأغلَى نَصيب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أدِّيلَك كُلّ حَيَـــاتي  عِندَ قَدَمَيْــــكَ سَكيب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aghla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addilak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qadamayka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sakeeb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Beloved Jesus, my redeemer and best share;</a:t>
            </a:r>
          </a:p>
          <a:p>
            <a:pPr rtl="1"/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pour all my life at Your feet.</a:t>
            </a:r>
            <a:endParaRPr lang="ar-EG" sz="3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27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78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5473</TotalTime>
  <Words>601</Words>
  <Application>Microsoft Office PowerPoint</Application>
  <PresentationFormat>عرض على الشاشة (4:3)</PresentationFormat>
  <Paragraphs>52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552</cp:revision>
  <dcterms:created xsi:type="dcterms:W3CDTF">2021-12-07T14:30:00Z</dcterms:created>
  <dcterms:modified xsi:type="dcterms:W3CDTF">2025-01-23T10:48:01Z</dcterms:modified>
</cp:coreProperties>
</file>