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30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 مات بالصليب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1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1-</a:t>
            </a:r>
            <a:br>
              <a:rPr lang="ar-EG" sz="6000" b="1" dirty="0"/>
            </a:br>
            <a:r>
              <a:rPr lang="ar-EG" sz="6000" b="1" dirty="0"/>
              <a:t>قَدْ مَاتَ بِالصَّلِيبْ عَنِّي هٰذا الْحَبِيبْ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فَحُبُّهُ لِذَا عَجِيبْ تَعَالَوْا يَا خُطَاه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لِوَاهِبِ الْحَيَاه فَحُبُّهُ يُعْطِي </a:t>
            </a:r>
            <a:r>
              <a:rPr lang="ar-EG" sz="6000" b="1" dirty="0" err="1"/>
              <a:t>النَّجَاه</a:t>
            </a: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إِنِّي أُحِبُّهُ إِذْ مَاتَ مِنْ أَجْلِي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وَحُبُّهُ يَحْلُو إِذْ غَفَرَ ذَنْبِي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تَعَالَوْا ذُوقُوا وَانْظُرُوا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هٰذا رَبِّي وَمَالِكُ قَلْبِي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3691"/>
            <a:ext cx="9982199" cy="4537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6000" b="1" dirty="0"/>
            </a:br>
            <a:r>
              <a:rPr lang="ar-EG" sz="6000" b="1" dirty="0"/>
              <a:t>كُنْتُ فِي حَيْرَةٍ بِغَيْرِ مُرْشِدٍ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إِبْلِيسُ قَدْ أَذَلَّنِي حَتَّى أَتَى الْحَبِيبْ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لِقَلْبِيَ الْكَئِيبْ لِي فَاتِحًا بَابَ الرَّجَاءْ</a:t>
            </a:r>
          </a:p>
        </p:txBody>
      </p:sp>
    </p:spTree>
    <p:extLst>
      <p:ext uri="{BB962C8B-B14F-4D97-AF65-F5344CB8AC3E}">
        <p14:creationId xmlns:p14="http://schemas.microsoft.com/office/powerpoint/2010/main" val="77245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إِنِّي أُحِبُّهُ إِذْ مَاتَ مِنْ أَجْلِي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وَحُبُّهُ يَحْلُو إِذْ غَفَرَ ذَنْبِي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تَعَالَوْا ذُوقُوا وَانْظُرُوا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هٰذا رَبِّي وَمَالِكُ قَلْبِي</a:t>
            </a:r>
          </a:p>
        </p:txBody>
      </p:sp>
    </p:spTree>
    <p:extLst>
      <p:ext uri="{BB962C8B-B14F-4D97-AF65-F5344CB8AC3E}">
        <p14:creationId xmlns:p14="http://schemas.microsoft.com/office/powerpoint/2010/main" val="203813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58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3-</a:t>
            </a:r>
            <a:br>
              <a:rPr lang="ar-EG" sz="5400" b="1" dirty="0"/>
            </a:br>
            <a:r>
              <a:rPr lang="ar-EG" sz="5400" b="1" dirty="0"/>
              <a:t>قَدْ صِرْتُ حَتَّى الآنْ أَعِيشُ فِي اطْمِئْنَانْ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إِذِ اسْمِي فِي سِفْرِ الْحَيَاه وَمَسْكَنِي هُنَاكْ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مَع زُمْرَةِ الأَمْلاكْ أَشْدُو لِمَنْ أَحَبَّنِي</a:t>
            </a:r>
          </a:p>
        </p:txBody>
      </p:sp>
    </p:spTree>
    <p:extLst>
      <p:ext uri="{BB962C8B-B14F-4D97-AF65-F5344CB8AC3E}">
        <p14:creationId xmlns:p14="http://schemas.microsoft.com/office/powerpoint/2010/main" val="30319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1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إِنِّي أُحِبُّهُ إِذْ مَاتَ مِنْ أَجْلِي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وَحُبُّهُ يَحْلُو إِذْ غَفَرَ ذَنْبِي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تَعَالَوْا ذُوقُوا وَانْظُرُوا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هٰذا رَبِّي وَمَالِكُ قَلْبِي</a:t>
            </a:r>
          </a:p>
        </p:txBody>
      </p:sp>
    </p:spTree>
    <p:extLst>
      <p:ext uri="{BB962C8B-B14F-4D97-AF65-F5344CB8AC3E}">
        <p14:creationId xmlns:p14="http://schemas.microsoft.com/office/powerpoint/2010/main" val="345756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</TotalTime>
  <Words>119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2023-05-24T13:32:45Z</dcterms:modified>
</cp:coreProperties>
</file>