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29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قلبا نقياً طاهراً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قَلبَاً نَقِيَّـــــاً طاهِرَاً   </a:t>
            </a:r>
          </a:p>
          <a:p>
            <a:pPr algn="ctr" rtl="1" eaLnBrk="1" hangingPunct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اُخلُقْ فيَّ يا الله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وَفِضْ برُوحِكَ دَاخِلي   </a:t>
            </a:r>
          </a:p>
          <a:p>
            <a:pPr algn="ctr" rtl="1" eaLnBrk="1" hangingPunct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جَدِّدْ سُبُلَ الحَيَــاة</a:t>
            </a:r>
            <a:endParaRPr lang="en-US" altLang="en-US" sz="239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(طَهِّرْني مِن خَطايَاي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وَقُدْ أنتَ خُطـــــاي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وَليَكُنْ فِكرُ قلبــي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مَرضِي أمَامَكَ يا الله)2 </a:t>
            </a: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</TotalTime>
  <Words>35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2024-03-12T13:19:29Z</dcterms:modified>
</cp:coreProperties>
</file>