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29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قلبا نقياً طاهراً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قَلبَاً نَقِيَّـــــاً طاهِرَاً   </a:t>
            </a:r>
          </a:p>
          <a:p>
            <a:pPr algn="ctr" rtl="1" eaLnBrk="1" hangingPunct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اُخلُقْ فيَّ يا الله</a:t>
            </a:r>
            <a:b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وَفِضْ برُوحِكَ دَاخِلي   </a:t>
            </a:r>
          </a:p>
          <a:p>
            <a:pPr algn="ctr" rtl="1" eaLnBrk="1" hangingPunct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جَدِّدْ سُبُلَ الحَيَــاة</a:t>
            </a:r>
            <a:endParaRPr lang="en-US" altLang="en-US" sz="239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(طَهِّرْني مِن خَطايَاي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وَقُدْ أنتَ خُطـــــاي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وَليَكُنْ فِكرُ قلبــي   </a:t>
            </a:r>
          </a:p>
          <a:p>
            <a:pPr algn="ctr" rtl="1">
              <a:spcBef>
                <a:spcPts val="180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مَرضِي أمَامَكَ يا الله)2 </a:t>
            </a: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</TotalTime>
  <Words>35</Words>
  <Application>Microsoft Office PowerPoint</Application>
  <PresentationFormat>عرض على الشاشة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230</cp:revision>
  <dcterms:created xsi:type="dcterms:W3CDTF">2021-12-07T14:30:00Z</dcterms:created>
  <dcterms:modified xsi:type="dcterms:W3CDTF">2024-03-12T13:19:29Z</dcterms:modified>
</cp:coreProperties>
</file>