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9" d="100"/>
          <a:sy n="59" d="100"/>
        </p:scale>
        <p:origin x="64" y="4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قلبي أسير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(قلبي أسِير نِعمِتك  </a:t>
            </a:r>
          </a:p>
          <a:p>
            <a:pPr algn="ctr" rtl="1"/>
            <a:r>
              <a:rPr lang="ar-EG" sz="7200" b="1" dirty="0"/>
              <a:t>وِعَمَلها في قلب حَيَاتي</a:t>
            </a:r>
            <a:br>
              <a:rPr lang="ar-EG" sz="7200" b="1" dirty="0"/>
            </a:br>
            <a:r>
              <a:rPr lang="ar-EG" sz="7200" b="1" dirty="0"/>
              <a:t>أنا مَديُـون لِرَحمِتك   </a:t>
            </a:r>
          </a:p>
          <a:p>
            <a:pPr algn="ctr" rtl="1"/>
            <a:r>
              <a:rPr lang="ar-EG" sz="7200" b="1" dirty="0"/>
              <a:t>مِن بدَاياتي لِنهاياتـي)2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جبتِني</a:t>
            </a:r>
            <a:r>
              <a:rPr lang="ar-EG" sz="7200" b="1" dirty="0"/>
              <a:t> مِن المَزَابل   </a:t>
            </a:r>
          </a:p>
          <a:p>
            <a:pPr algn="ctr" rtl="1"/>
            <a:r>
              <a:rPr lang="ar-EG" sz="7200" b="1" dirty="0"/>
              <a:t>وِصَنعت لي اِسم جديد</a:t>
            </a:r>
            <a:br>
              <a:rPr lang="ar-EG" sz="7200" b="1" dirty="0"/>
            </a:br>
            <a:r>
              <a:rPr lang="ar-EG" sz="7200" b="1" dirty="0"/>
              <a:t>وِكُنت رَاجع وِقابل   </a:t>
            </a:r>
          </a:p>
          <a:p>
            <a:pPr algn="ctr" rtl="1"/>
            <a:r>
              <a:rPr lang="ar-EG" sz="7200" b="1" dirty="0"/>
              <a:t>تِقبَلنــي ضِمن العَبيد</a:t>
            </a:r>
            <a:br>
              <a:rPr lang="ar-EG" sz="7200" b="1" dirty="0"/>
            </a:br>
            <a:r>
              <a:rPr lang="ar-EG" sz="7200" b="1" dirty="0"/>
              <a:t>(قلبي أسِير)3 نِعمِتك</a:t>
            </a: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(قلبي رَهِين كِلمِتك   </a:t>
            </a:r>
          </a:p>
          <a:p>
            <a:pPr algn="ctr" rtl="1"/>
            <a:r>
              <a:rPr lang="ar-EG" sz="7200" b="1" dirty="0"/>
              <a:t>وَجِّهني منين ما تريد</a:t>
            </a:r>
            <a:br>
              <a:rPr lang="ar-EG" sz="7200" b="1" dirty="0"/>
            </a:br>
            <a:r>
              <a:rPr lang="ar-EG" sz="7200" b="1" dirty="0"/>
              <a:t>دانا مِشتاق في سِكِّتك   </a:t>
            </a:r>
          </a:p>
          <a:p>
            <a:pPr algn="ctr" rtl="1"/>
            <a:r>
              <a:rPr lang="ar-EG" sz="7200" b="1" dirty="0"/>
              <a:t>صُوتك في حَيَاتي يزيد)2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035388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وَاتحَرَّك وَأنا </a:t>
            </a:r>
            <a:r>
              <a:rPr lang="ar-EG" sz="7200" b="1" dirty="0" err="1"/>
              <a:t>شَايفك</a:t>
            </a:r>
            <a:r>
              <a:rPr lang="ar-EG" sz="7200" b="1" dirty="0"/>
              <a:t>  </a:t>
            </a:r>
          </a:p>
          <a:p>
            <a:pPr algn="ctr" rtl="1"/>
            <a:r>
              <a:rPr lang="ar-EG" sz="7200" b="1" dirty="0"/>
              <a:t>ببسَاطِة عِين عَارفَاك</a:t>
            </a:r>
            <a:br>
              <a:rPr lang="ar-EG" sz="7200" b="1" dirty="0"/>
            </a:br>
            <a:r>
              <a:rPr lang="ar-EG" sz="7200" b="1" dirty="0"/>
              <a:t>وَاعِيش لَك وَأنا </a:t>
            </a:r>
            <a:r>
              <a:rPr lang="ar-EG" sz="7200" b="1" dirty="0" err="1"/>
              <a:t>خَايفَك</a:t>
            </a:r>
            <a:r>
              <a:rPr lang="ar-EG" sz="7200" b="1" dirty="0"/>
              <a:t>   </a:t>
            </a:r>
          </a:p>
          <a:p>
            <a:pPr algn="ctr" rtl="1"/>
            <a:r>
              <a:rPr lang="ar-EG" sz="7200" b="1" dirty="0"/>
              <a:t>بقدَاسِة ناس </a:t>
            </a:r>
            <a:r>
              <a:rPr lang="ar-EG" sz="7200" b="1" dirty="0" err="1"/>
              <a:t>عَايزَاك</a:t>
            </a:r>
            <a:br>
              <a:rPr lang="ar-EG" sz="7200" b="1" dirty="0"/>
            </a:br>
            <a:r>
              <a:rPr lang="ar-EG" sz="7200" b="1" dirty="0"/>
              <a:t>(قلبي رَهِين)3 كِلمِتك</a:t>
            </a: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726185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(قلبي شَهيد خِدمِتك   </a:t>
            </a:r>
          </a:p>
          <a:p>
            <a:pPr algn="ctr" rtl="1"/>
            <a:r>
              <a:rPr lang="ar-EG" sz="7200" b="1" dirty="0"/>
              <a:t>وَاضَيَّع فِيها الغَالِــي</a:t>
            </a:r>
            <a:br>
              <a:rPr lang="ar-EG" sz="7200" b="1" dirty="0"/>
            </a:br>
            <a:r>
              <a:rPr lang="ar-EG" sz="7200" b="1" dirty="0"/>
              <a:t>أعلِن اِسمَك وِفِديِتَك   </a:t>
            </a:r>
          </a:p>
          <a:p>
            <a:pPr algn="ctr" rtl="1"/>
            <a:r>
              <a:rPr lang="ar-EG" sz="7200" b="1" dirty="0"/>
              <a:t>وِصَليبَك وَانكِر حَالي)2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51820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يدّ عَلى المِحرَاث   </a:t>
            </a:r>
          </a:p>
          <a:p>
            <a:pPr algn="ctr" rtl="1"/>
            <a:r>
              <a:rPr lang="ar-EG" sz="7200" b="1" dirty="0" err="1"/>
              <a:t>وِبالتَّانيَة</a:t>
            </a:r>
            <a:r>
              <a:rPr lang="ar-EG" sz="7200" b="1" dirty="0"/>
              <a:t> </a:t>
            </a:r>
            <a:r>
              <a:rPr lang="ar-EG" sz="7200" b="1" dirty="0" err="1"/>
              <a:t>بامسَح</a:t>
            </a:r>
            <a:r>
              <a:rPr lang="ar-EG" sz="7200" b="1" dirty="0"/>
              <a:t> دُمُوعِي</a:t>
            </a:r>
            <a:br>
              <a:rPr lang="ar-EG" sz="7200" b="1" dirty="0"/>
            </a:br>
            <a:r>
              <a:rPr lang="ar-EG" sz="7200" b="1" dirty="0"/>
              <a:t>ناسِي كُلّ اللي فات   </a:t>
            </a:r>
          </a:p>
          <a:p>
            <a:pPr algn="ctr" rtl="1"/>
            <a:r>
              <a:rPr lang="ar-EG" sz="7200" b="1" dirty="0" err="1"/>
              <a:t>وِصَوَابعِي</a:t>
            </a:r>
            <a:r>
              <a:rPr lang="ar-EG" sz="7200" b="1" dirty="0"/>
              <a:t> لأجلك شُمُوعِي</a:t>
            </a:r>
            <a:br>
              <a:rPr lang="ar-EG" sz="7200" b="1" dirty="0"/>
            </a:br>
            <a:r>
              <a:rPr lang="ar-EG" sz="7200" b="1" dirty="0"/>
              <a:t>(قلبي شَهِيد)3 خِدمِتك</a:t>
            </a: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426136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(قلبي مُنـــــــاه </a:t>
            </a:r>
            <a:r>
              <a:rPr lang="ar-EG" sz="7200" b="1" dirty="0" err="1"/>
              <a:t>مِجِيِّتك</a:t>
            </a:r>
            <a:br>
              <a:rPr lang="ar-EG" sz="7200" b="1" dirty="0"/>
            </a:br>
            <a:r>
              <a:rPr lang="ar-EG" sz="7200" b="1" dirty="0"/>
              <a:t>وِيكون في سِرَاجي الزِّيت</a:t>
            </a:r>
            <a:br>
              <a:rPr lang="ar-EG" sz="7200" b="1" dirty="0"/>
            </a:br>
            <a:r>
              <a:rPr lang="ar-EG" sz="7200" b="1" dirty="0"/>
              <a:t>مَعَ حَكِيمَات بَيْعِتك   </a:t>
            </a:r>
          </a:p>
          <a:p>
            <a:pPr algn="ctr" rtl="1"/>
            <a:r>
              <a:rPr lang="ar-EG" sz="7200" b="1" dirty="0"/>
              <a:t>كَعَذارَى لازِمنا البيت)2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426245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39889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سَهَري لاسمك </a:t>
            </a:r>
            <a:r>
              <a:rPr lang="ar-EG" sz="7200" b="1" dirty="0" err="1"/>
              <a:t>باغَنِّي</a:t>
            </a:r>
            <a:r>
              <a:rPr lang="ar-EG" sz="7200" b="1" dirty="0"/>
              <a:t>   </a:t>
            </a:r>
          </a:p>
          <a:p>
            <a:pPr algn="ctr" rtl="1"/>
            <a:r>
              <a:rPr lang="ar-EG" sz="7200" b="1" dirty="0"/>
              <a:t>وِنَشيد يجُرّ نَشيد</a:t>
            </a:r>
            <a:br>
              <a:rPr lang="ar-EG" sz="7200" b="1" dirty="0"/>
            </a:br>
            <a:r>
              <a:rPr lang="ar-EG" sz="7200" b="1" dirty="0"/>
              <a:t>عَارِف إنَّك سَامِعني   </a:t>
            </a:r>
          </a:p>
          <a:p>
            <a:pPr algn="ctr" rtl="1"/>
            <a:r>
              <a:rPr lang="ar-EG" sz="7200" b="1" dirty="0"/>
              <a:t>يا يَسوع رَبِّي الوَحِيد</a:t>
            </a:r>
            <a:br>
              <a:rPr lang="ar-EG" sz="7200" b="1" dirty="0"/>
            </a:br>
            <a:r>
              <a:rPr lang="ar-EG" sz="7200" b="1" dirty="0"/>
              <a:t>(قلبي مُناه)3 </a:t>
            </a:r>
            <a:r>
              <a:rPr lang="ar-EG" sz="7200" b="1" dirty="0" err="1"/>
              <a:t>مِجِيِّتك</a:t>
            </a:r>
            <a:br>
              <a:rPr lang="ar-EG" sz="7200" b="1" dirty="0"/>
            </a:b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2565387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</TotalTime>
  <Words>166</Words>
  <Application>Microsoft Office PowerPoint</Application>
  <PresentationFormat>عرض على الشاشة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213</cp:revision>
  <dcterms:created xsi:type="dcterms:W3CDTF">2021-12-07T14:30:00Z</dcterms:created>
  <dcterms:modified xsi:type="dcterms:W3CDTF">2024-03-06T09:13:57Z</dcterms:modified>
</cp:coreProperties>
</file>