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5" r:id="rId2"/>
    <p:sldId id="277" r:id="rId3"/>
    <p:sldId id="274" r:id="rId4"/>
    <p:sldId id="306" r:id="rId5"/>
    <p:sldId id="317" r:id="rId6"/>
    <p:sldId id="279" r:id="rId7"/>
    <p:sldId id="297" r:id="rId8"/>
    <p:sldId id="318" r:id="rId9"/>
    <p:sldId id="298" r:id="rId10"/>
    <p:sldId id="314" r:id="rId11"/>
    <p:sldId id="320" r:id="rId12"/>
    <p:sldId id="302" r:id="rId13"/>
    <p:sldId id="321" r:id="rId14"/>
    <p:sldId id="319" r:id="rId15"/>
    <p:sldId id="315" r:id="rId16"/>
    <p:sldId id="300" r:id="rId17"/>
    <p:sldId id="322" r:id="rId18"/>
    <p:sldId id="323" r:id="rId19"/>
    <p:sldId id="325" r:id="rId20"/>
    <p:sldId id="324" r:id="rId21"/>
    <p:sldId id="29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029" autoAdjust="0"/>
    <p:restoredTop sz="94660"/>
  </p:normalViewPr>
  <p:slideViewPr>
    <p:cSldViewPr>
      <p:cViewPr varScale="1">
        <p:scale>
          <a:sx n="99" d="100"/>
          <a:sy n="99" d="100"/>
        </p:scale>
        <p:origin x="-90" y="-17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-152400"/>
            <a:ext cx="868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8000" b="1" dirty="0" smtClean="0"/>
          </a:p>
          <a:p>
            <a:pPr algn="ctr" rtl="1"/>
            <a:r>
              <a:rPr lang="ar-EG" sz="8000" b="1" dirty="0" smtClean="0"/>
              <a:t>ترنيــمة</a:t>
            </a:r>
          </a:p>
          <a:p>
            <a:pPr algn="ctr" rtl="1"/>
            <a:r>
              <a:rPr lang="ar-SA" altLang="en-US" sz="8000" b="1" dirty="0" smtClean="0"/>
              <a:t>كل البشارة وأطيب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00" y="962085"/>
            <a:ext cx="7315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واهب النور للعميان.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 واهب الحياة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لكل الطائع بالإيمان.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 للرب الإله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528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762000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كل البشارة وأطيب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أطيب الأخبار</a:t>
            </a:r>
            <a:r>
              <a:rPr lang="ar-EG" altLang="en-US" sz="7200" b="1" dirty="0" smtClean="0"/>
              <a:t>. </a:t>
            </a:r>
            <a:endParaRPr lang="en-US" altLang="en-US" sz="7200" b="1" dirty="0" smtClean="0"/>
          </a:p>
          <a:p>
            <a:pPr algn="ctr" rtl="1"/>
            <a:r>
              <a:rPr lang="ar-EG" altLang="en-US" sz="7200" b="1" dirty="0" smtClean="0"/>
              <a:t>  </a:t>
            </a:r>
            <a:r>
              <a:rPr lang="ar-SA" altLang="en-US" sz="7200" b="1" dirty="0" smtClean="0"/>
              <a:t>وكل ما عند الله قاله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في يسوع المختار</a:t>
            </a:r>
            <a:r>
              <a:rPr lang="ar-EG" altLang="en-US" sz="7200" b="1" dirty="0" smtClean="0"/>
              <a:t>.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620554"/>
            <a:ext cx="8382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600" b="1" dirty="0" smtClean="0"/>
              <a:t>5- واللي عرف إن الملكوت</a:t>
            </a:r>
          </a:p>
          <a:p>
            <a:pPr algn="ctr" rtl="1"/>
            <a:r>
              <a:rPr lang="ar-EG" altLang="en-US" sz="6600" b="1" dirty="0" smtClean="0"/>
              <a:t>مش خير نستهلكه ونموت</a:t>
            </a:r>
          </a:p>
          <a:p>
            <a:pPr algn="ctr" rtl="1"/>
            <a:r>
              <a:rPr lang="ar-EG" altLang="en-US" sz="6600" b="1" dirty="0" smtClean="0"/>
              <a:t>إنما هو بر وسلام</a:t>
            </a:r>
          </a:p>
          <a:p>
            <a:pPr algn="ctr" rtl="1"/>
            <a:r>
              <a:rPr lang="ar-EG" altLang="en-US" sz="6600" b="1" dirty="0" smtClean="0"/>
              <a:t>وفرح لا حروف ولا أنغام</a:t>
            </a:r>
          </a:p>
          <a:p>
            <a:pPr algn="ctr" rtl="1"/>
            <a:r>
              <a:rPr lang="ar-EG" altLang="en-US" sz="6600" b="1" dirty="0" smtClean="0"/>
              <a:t>تقدر توصف عز الله</a:t>
            </a:r>
            <a:endParaRPr lang="en-US" altLang="en-US" sz="6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7308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620554"/>
            <a:ext cx="8382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600" b="1" dirty="0" smtClean="0"/>
              <a:t>5- واللي عرف إن الملكوت</a:t>
            </a:r>
          </a:p>
          <a:p>
            <a:pPr algn="ctr" rtl="1"/>
            <a:r>
              <a:rPr lang="ar-EG" altLang="en-US" sz="6600" b="1" dirty="0" smtClean="0"/>
              <a:t>مش خير نستهلكه ونموت</a:t>
            </a:r>
          </a:p>
          <a:p>
            <a:pPr algn="ctr" rtl="1"/>
            <a:r>
              <a:rPr lang="ar-EG" altLang="en-US" sz="6600" b="1" dirty="0" smtClean="0"/>
              <a:t>إنما هو بر وسلام</a:t>
            </a:r>
          </a:p>
          <a:p>
            <a:pPr algn="ctr" rtl="1"/>
            <a:r>
              <a:rPr lang="ar-EG" altLang="en-US" sz="6600" b="1" dirty="0" smtClean="0"/>
              <a:t>وفرح لا حروف ولا أنغام</a:t>
            </a:r>
          </a:p>
          <a:p>
            <a:pPr algn="ctr" rtl="1"/>
            <a:r>
              <a:rPr lang="ar-EG" altLang="en-US" sz="6600" b="1" dirty="0" smtClean="0"/>
              <a:t>تقدر توصف عز الله</a:t>
            </a:r>
            <a:endParaRPr lang="en-US" altLang="en-US" sz="6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7308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762000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كل البشارة وأطيب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أطيب الأخبار</a:t>
            </a:r>
            <a:r>
              <a:rPr lang="ar-EG" altLang="en-US" sz="7200" b="1" dirty="0" smtClean="0"/>
              <a:t>. </a:t>
            </a:r>
            <a:endParaRPr lang="en-US" altLang="en-US" sz="7200" b="1" dirty="0" smtClean="0"/>
          </a:p>
          <a:p>
            <a:pPr algn="ctr" rtl="1"/>
            <a:r>
              <a:rPr lang="ar-EG" altLang="en-US" sz="7200" b="1" dirty="0" smtClean="0"/>
              <a:t>  </a:t>
            </a:r>
            <a:r>
              <a:rPr lang="ar-SA" altLang="en-US" sz="7200" b="1" dirty="0" smtClean="0"/>
              <a:t>وكل ما عند الله قاله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في يسوع المختار</a:t>
            </a:r>
            <a:r>
              <a:rPr lang="ar-EG" altLang="en-US" sz="7200" b="1" dirty="0" smtClean="0"/>
              <a:t>.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1000" y="762000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4- </a:t>
            </a:r>
            <a:r>
              <a:rPr lang="ar-SA" altLang="en-US" sz="7200" b="1" dirty="0" smtClean="0"/>
              <a:t>نسمع صوت الله </a:t>
            </a:r>
            <a:r>
              <a:rPr lang="ar-SA" altLang="en-US" sz="7200" b="1" dirty="0" err="1" smtClean="0"/>
              <a:t>بيقول</a:t>
            </a:r>
            <a:r>
              <a:rPr lang="ar-SA" altLang="en-US" sz="7200" b="1" dirty="0" smtClean="0"/>
              <a:t>: 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err="1" smtClean="0"/>
              <a:t>ده</a:t>
            </a:r>
            <a:r>
              <a:rPr lang="ar-SA" altLang="en-US" sz="7200" b="1" dirty="0" smtClean="0"/>
              <a:t> زمان افتقاد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كل اللي </a:t>
            </a:r>
            <a:r>
              <a:rPr lang="ar-SA" altLang="en-US" sz="7200" b="1" dirty="0" err="1" smtClean="0"/>
              <a:t>يآمن</a:t>
            </a:r>
            <a:r>
              <a:rPr lang="ar-SA" altLang="en-US" sz="7200" b="1" dirty="0" smtClean="0"/>
              <a:t> ها</a:t>
            </a:r>
            <a:r>
              <a:rPr lang="en-US" altLang="en-US" sz="7200" b="1" dirty="0" smtClean="0"/>
              <a:t> </a:t>
            </a:r>
            <a:r>
              <a:rPr lang="ar-SA" altLang="en-US" sz="7200" b="1" dirty="0" smtClean="0"/>
              <a:t>ينول.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 هبة الله ويزداد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528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733485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نعمة فوق نعمة وأفراح.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 من ملء المسيح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من قوة لقوة وسلاح. 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الروح بالتسبيح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6884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762000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كل البشارة وأطيب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أطيب الأخبار</a:t>
            </a:r>
            <a:r>
              <a:rPr lang="ar-EG" altLang="en-US" sz="7200" b="1" dirty="0" smtClean="0"/>
              <a:t>. </a:t>
            </a:r>
            <a:endParaRPr lang="en-US" altLang="en-US" sz="7200" b="1" dirty="0" smtClean="0"/>
          </a:p>
          <a:p>
            <a:pPr algn="ctr" rtl="1"/>
            <a:r>
              <a:rPr lang="ar-EG" altLang="en-US" sz="7200" b="1" dirty="0" smtClean="0"/>
              <a:t>  </a:t>
            </a:r>
            <a:r>
              <a:rPr lang="ar-SA" altLang="en-US" sz="7200" b="1" dirty="0" smtClean="0"/>
              <a:t>وكل ما عند الله قاله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في يسوع المختار</a:t>
            </a:r>
            <a:r>
              <a:rPr lang="ar-EG" altLang="en-US" sz="7200" b="1" dirty="0" smtClean="0"/>
              <a:t>.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85800" y="685800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5- </a:t>
            </a:r>
            <a:r>
              <a:rPr lang="ar-SA" altLang="en-US" sz="7200" b="1" dirty="0" smtClean="0"/>
              <a:t>لا يوجد تحت السماء.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 اسم أعطاه الله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غير اسم المسيح يسوع.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 لخلاص </a:t>
            </a:r>
            <a:r>
              <a:rPr lang="ar-SA" altLang="en-US" sz="7200" b="1" dirty="0" err="1" smtClean="0"/>
              <a:t>الخطا</a:t>
            </a:r>
            <a:r>
              <a:rPr lang="ar-EG" altLang="en-US" sz="7200" b="1" dirty="0" smtClean="0"/>
              <a:t>ة</a:t>
            </a:r>
            <a:endParaRPr lang="en-US" altLang="en-US" sz="7200" b="1" dirty="0" smtClean="0"/>
          </a:p>
          <a:p>
            <a:pPr algn="ctr"/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33400" y="733485"/>
            <a:ext cx="807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ولأنه الآتي من فوق.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 هو فوق الجميع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طوبى للي يشوف </a:t>
            </a:r>
            <a:r>
              <a:rPr lang="ar-SA" altLang="en-US" sz="7200" b="1" dirty="0" err="1" smtClean="0"/>
              <a:t>ويدوق</a:t>
            </a:r>
            <a:r>
              <a:rPr lang="ar-SA" altLang="en-US" sz="7200" b="1" dirty="0" smtClean="0"/>
              <a:t>. 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ويا</a:t>
            </a:r>
            <a:r>
              <a:rPr lang="en-US" altLang="en-US" sz="7200" b="1" dirty="0" smtClean="0"/>
              <a:t> </a:t>
            </a:r>
            <a:r>
              <a:rPr lang="ar-SA" altLang="en-US" sz="7200" b="1" dirty="0" smtClean="0"/>
              <a:t>بخت اللي يطيع.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0" y="809685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كل البشارة وأطيب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أطيب الأخبار</a:t>
            </a:r>
            <a:r>
              <a:rPr lang="ar-EG" altLang="en-US" sz="7200" b="1" dirty="0" smtClean="0"/>
              <a:t>. </a:t>
            </a:r>
            <a:endParaRPr lang="en-US" altLang="en-US" sz="7200" b="1" dirty="0" smtClean="0"/>
          </a:p>
          <a:p>
            <a:pPr algn="ctr" rtl="1"/>
            <a:r>
              <a:rPr lang="ar-EG" altLang="en-US" sz="7200" b="1" dirty="0" smtClean="0"/>
              <a:t>  </a:t>
            </a:r>
            <a:r>
              <a:rPr lang="ar-SA" altLang="en-US" sz="7200" b="1" dirty="0" smtClean="0"/>
              <a:t>وكل ما عند الله قاله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في يسوع المختار</a:t>
            </a:r>
            <a:r>
              <a:rPr lang="ar-EG" altLang="en-US" sz="7200" b="1" dirty="0" smtClean="0"/>
              <a:t>.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762000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كل البشارة وأطيب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أطيب الأخبار</a:t>
            </a:r>
            <a:r>
              <a:rPr lang="ar-EG" altLang="en-US" sz="7200" b="1" dirty="0" smtClean="0"/>
              <a:t>. </a:t>
            </a:r>
            <a:endParaRPr lang="en-US" altLang="en-US" sz="7200" b="1" dirty="0" smtClean="0"/>
          </a:p>
          <a:p>
            <a:pPr algn="ctr" rtl="1"/>
            <a:r>
              <a:rPr lang="ar-EG" altLang="en-US" sz="7200" b="1" dirty="0" smtClean="0"/>
              <a:t>  </a:t>
            </a:r>
            <a:r>
              <a:rPr lang="ar-SA" altLang="en-US" sz="7200" b="1" dirty="0" smtClean="0"/>
              <a:t>وكل ما عند الله قاله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في يسوع المختار</a:t>
            </a:r>
            <a:r>
              <a:rPr lang="ar-EG" altLang="en-US" sz="7200" b="1" dirty="0" smtClean="0"/>
              <a:t>.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66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1- </a:t>
            </a:r>
            <a:r>
              <a:rPr lang="ar-SA" altLang="en-US" sz="7200" b="1" dirty="0" smtClean="0"/>
              <a:t>لو كان غرض الله إعلان. 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err="1" smtClean="0"/>
              <a:t>دينونة</a:t>
            </a:r>
            <a:r>
              <a:rPr lang="ar-SA" altLang="en-US" sz="7200" b="1" dirty="0" smtClean="0"/>
              <a:t> وقصاص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كان </a:t>
            </a:r>
            <a:r>
              <a:rPr lang="ar-SA" altLang="en-US" sz="7200" b="1" dirty="0" err="1" smtClean="0"/>
              <a:t>يبعت</a:t>
            </a:r>
            <a:r>
              <a:rPr lang="ar-SA" altLang="en-US" sz="7200" b="1" dirty="0" smtClean="0"/>
              <a:t> لنا أي ملاك.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أو نبي من الناس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00" y="962085"/>
            <a:ext cx="7315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إنما لأننا أموات. 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بمعاصينا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أرسل ابنه الذي مات. 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لخلاصنا.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528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762000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كل البشارة وأطيب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أطيب الأخبار</a:t>
            </a:r>
            <a:r>
              <a:rPr lang="ar-EG" altLang="en-US" sz="7200" b="1" dirty="0" smtClean="0"/>
              <a:t>. </a:t>
            </a:r>
            <a:endParaRPr lang="en-US" altLang="en-US" sz="7200" b="1" dirty="0" smtClean="0"/>
          </a:p>
          <a:p>
            <a:pPr algn="ctr" rtl="1"/>
            <a:r>
              <a:rPr lang="ar-EG" altLang="en-US" sz="7200" b="1" dirty="0" smtClean="0"/>
              <a:t>  </a:t>
            </a:r>
            <a:r>
              <a:rPr lang="ar-SA" altLang="en-US" sz="7200" b="1" dirty="0" smtClean="0"/>
              <a:t>وكل ما عند الله قاله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في يسوع المختار</a:t>
            </a:r>
            <a:r>
              <a:rPr lang="ar-EG" altLang="en-US" sz="7200" b="1" dirty="0" smtClean="0"/>
              <a:t>.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838200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2- </a:t>
            </a:r>
            <a:r>
              <a:rPr lang="ar-SA" altLang="en-US" sz="7200" b="1" dirty="0" smtClean="0"/>
              <a:t>وعدنا بحياة أبدية.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 وده قصد الدهور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قبل الأزمنة الأزلية.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 حط رجاء وسرور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بالمسيح الابن الوحيد.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 نبقى أولاد الله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والروح فينا للتمجيد. 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يا لعزنا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13623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762000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 smtClean="0"/>
              <a:t>كل البشارة وأطيب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أطيب الأخبار</a:t>
            </a:r>
            <a:r>
              <a:rPr lang="ar-EG" altLang="en-US" sz="7200" b="1" dirty="0" smtClean="0"/>
              <a:t>. </a:t>
            </a:r>
            <a:endParaRPr lang="en-US" altLang="en-US" sz="7200" b="1" dirty="0" smtClean="0"/>
          </a:p>
          <a:p>
            <a:pPr algn="ctr" rtl="1"/>
            <a:r>
              <a:rPr lang="ar-EG" altLang="en-US" sz="7200" b="1" dirty="0" smtClean="0"/>
              <a:t>  </a:t>
            </a:r>
            <a:r>
              <a:rPr lang="ar-SA" altLang="en-US" sz="7200" b="1" dirty="0" smtClean="0"/>
              <a:t>وكل ما عند الله قاله 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في يسوع المختار</a:t>
            </a:r>
            <a:r>
              <a:rPr lang="ar-EG" altLang="en-US" sz="7200" b="1" dirty="0" smtClean="0"/>
              <a:t>.</a:t>
            </a:r>
            <a:endParaRPr lang="en-US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809685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 smtClean="0"/>
              <a:t>3- </a:t>
            </a:r>
            <a:r>
              <a:rPr lang="ar-SA" altLang="en-US" sz="7200" b="1" dirty="0" smtClean="0"/>
              <a:t>هذا مبشر المساكين. 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بملكوت السموات</a:t>
            </a:r>
            <a:endParaRPr lang="en-US" altLang="en-US" sz="7200" b="1" dirty="0" smtClean="0"/>
          </a:p>
          <a:p>
            <a:pPr algn="ctr" rtl="1"/>
            <a:r>
              <a:rPr lang="ar-SA" altLang="en-US" sz="7200" b="1" dirty="0" smtClean="0"/>
              <a:t>من يضيء على الجالسين. </a:t>
            </a:r>
            <a:endParaRPr lang="ar-EG" altLang="en-US" sz="7200" b="1" dirty="0" smtClean="0"/>
          </a:p>
          <a:p>
            <a:pPr algn="ctr" rtl="1"/>
            <a:r>
              <a:rPr lang="ar-SA" altLang="en-US" sz="7200" b="1" dirty="0" smtClean="0"/>
              <a:t>في الظلمة كأموات</a:t>
            </a:r>
            <a:endParaRPr lang="en-US" altLang="en-US" sz="7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8323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324</Words>
  <Application>Microsoft Office PowerPoint</Application>
  <PresentationFormat>عرض على الشاشة (3:4)‏</PresentationFormat>
  <Paragraphs>81</Paragraphs>
  <Slides>21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126</cp:revision>
  <dcterms:created xsi:type="dcterms:W3CDTF">2021-12-07T14:30:00Z</dcterms:created>
  <dcterms:modified xsi:type="dcterms:W3CDTF">2021-12-14T12:51:27Z</dcterms:modified>
</cp:coreProperties>
</file>